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9" r:id="rId5"/>
    <p:sldId id="267" r:id="rId6"/>
    <p:sldId id="280" r:id="rId7"/>
    <p:sldId id="282" r:id="rId8"/>
    <p:sldId id="283" r:id="rId9"/>
    <p:sldId id="284" r:id="rId10"/>
    <p:sldId id="286" r:id="rId11"/>
    <p:sldId id="285" r:id="rId12"/>
    <p:sldId id="275" r:id="rId13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Montserrat" panose="00000500000000000000" pitchFamily="2" charset="0"/>
      <p:regular r:id="rId20"/>
      <p:bold r:id="rId21"/>
      <p:italic r:id="rId22"/>
    </p:embeddedFont>
  </p:embeddedFontLst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5F87"/>
    <a:srgbClr val="FB9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97" autoAdjust="0"/>
    <p:restoredTop sz="94660"/>
  </p:normalViewPr>
  <p:slideViewPr>
    <p:cSldViewPr snapToGrid="0">
      <p:cViewPr varScale="1">
        <p:scale>
          <a:sx n="60" d="100"/>
          <a:sy n="60" d="100"/>
        </p:scale>
        <p:origin x="9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ia LUU" userId="0050ee1a-4c99-42f0-9d43-1b4df31d2abf" providerId="ADAL" clId="{B39487FE-EFB1-4BEC-8CD7-8BE3FF331E75}"/>
    <pc:docChg chg="undo custSel addSld modSld sldOrd">
      <pc:chgData name="Victoria LUU" userId="0050ee1a-4c99-42f0-9d43-1b4df31d2abf" providerId="ADAL" clId="{B39487FE-EFB1-4BEC-8CD7-8BE3FF331E75}" dt="2021-12-06T14:30:02.065" v="451" actId="1076"/>
      <pc:docMkLst>
        <pc:docMk/>
      </pc:docMkLst>
      <pc:sldChg chg="modSp mod">
        <pc:chgData name="Victoria LUU" userId="0050ee1a-4c99-42f0-9d43-1b4df31d2abf" providerId="ADAL" clId="{B39487FE-EFB1-4BEC-8CD7-8BE3FF331E75}" dt="2021-12-02T16:02:13.620" v="151" actId="27636"/>
        <pc:sldMkLst>
          <pc:docMk/>
          <pc:sldMk cId="0" sldId="267"/>
        </pc:sldMkLst>
        <pc:spChg chg="mod">
          <ac:chgData name="Victoria LUU" userId="0050ee1a-4c99-42f0-9d43-1b4df31d2abf" providerId="ADAL" clId="{B39487FE-EFB1-4BEC-8CD7-8BE3FF331E75}" dt="2021-12-02T16:02:13.620" v="151" actId="27636"/>
          <ac:spMkLst>
            <pc:docMk/>
            <pc:sldMk cId="0" sldId="267"/>
            <ac:spMk id="7" creationId="{61A42162-2CA5-0841-B441-C2A2D0A6B05F}"/>
          </ac:spMkLst>
        </pc:spChg>
      </pc:sldChg>
      <pc:sldChg chg="addSp delSp modSp mod">
        <pc:chgData name="Victoria LUU" userId="0050ee1a-4c99-42f0-9d43-1b4df31d2abf" providerId="ADAL" clId="{B39487FE-EFB1-4BEC-8CD7-8BE3FF331E75}" dt="2021-12-06T14:30:02.065" v="451" actId="1076"/>
        <pc:sldMkLst>
          <pc:docMk/>
          <pc:sldMk cId="2167578123" sldId="285"/>
        </pc:sldMkLst>
        <pc:spChg chg="add mod">
          <ac:chgData name="Victoria LUU" userId="0050ee1a-4c99-42f0-9d43-1b4df31d2abf" providerId="ADAL" clId="{B39487FE-EFB1-4BEC-8CD7-8BE3FF331E75}" dt="2021-12-06T14:23:27.289" v="422" actId="113"/>
          <ac:spMkLst>
            <pc:docMk/>
            <pc:sldMk cId="2167578123" sldId="285"/>
            <ac:spMk id="5" creationId="{02ECF5AD-D7F8-465B-B664-2D02F2E6915B}"/>
          </ac:spMkLst>
        </pc:spChg>
        <pc:spChg chg="del mod">
          <ac:chgData name="Victoria LUU" userId="0050ee1a-4c99-42f0-9d43-1b4df31d2abf" providerId="ADAL" clId="{B39487FE-EFB1-4BEC-8CD7-8BE3FF331E75}" dt="2021-12-02T16:02:31.393" v="154" actId="478"/>
          <ac:spMkLst>
            <pc:docMk/>
            <pc:sldMk cId="2167578123" sldId="285"/>
            <ac:spMk id="17" creationId="{5C93400D-B4E6-0249-86FF-C18F8A2DD7D5}"/>
          </ac:spMkLst>
        </pc:spChg>
        <pc:spChg chg="add mod">
          <ac:chgData name="Victoria LUU" userId="0050ee1a-4c99-42f0-9d43-1b4df31d2abf" providerId="ADAL" clId="{B39487FE-EFB1-4BEC-8CD7-8BE3FF331E75}" dt="2021-12-06T14:29:56.979" v="450" actId="20577"/>
          <ac:spMkLst>
            <pc:docMk/>
            <pc:sldMk cId="2167578123" sldId="285"/>
            <ac:spMk id="19" creationId="{6AA55820-60EF-496F-88CC-E9652D671D45}"/>
          </ac:spMkLst>
        </pc:spChg>
        <pc:spChg chg="add del mod">
          <ac:chgData name="Victoria LUU" userId="0050ee1a-4c99-42f0-9d43-1b4df31d2abf" providerId="ADAL" clId="{B39487FE-EFB1-4BEC-8CD7-8BE3FF331E75}" dt="2021-12-06T14:24:56.131" v="429" actId="14100"/>
          <ac:spMkLst>
            <pc:docMk/>
            <pc:sldMk cId="2167578123" sldId="285"/>
            <ac:spMk id="20" creationId="{56236C8A-C54D-4B05-B48E-E254FAD0B1F5}"/>
          </ac:spMkLst>
        </pc:spChg>
        <pc:spChg chg="add del mod">
          <ac:chgData name="Victoria LUU" userId="0050ee1a-4c99-42f0-9d43-1b4df31d2abf" providerId="ADAL" clId="{B39487FE-EFB1-4BEC-8CD7-8BE3FF331E75}" dt="2021-12-06T14:24:05.967" v="424" actId="14100"/>
          <ac:spMkLst>
            <pc:docMk/>
            <pc:sldMk cId="2167578123" sldId="285"/>
            <ac:spMk id="34" creationId="{F46F53B6-4051-E64A-A2A9-2C0740829ABC}"/>
          </ac:spMkLst>
        </pc:spChg>
        <pc:spChg chg="mod">
          <ac:chgData name="Victoria LUU" userId="0050ee1a-4c99-42f0-9d43-1b4df31d2abf" providerId="ADAL" clId="{B39487FE-EFB1-4BEC-8CD7-8BE3FF331E75}" dt="2021-12-02T16:02:06.724" v="148" actId="20577"/>
          <ac:spMkLst>
            <pc:docMk/>
            <pc:sldMk cId="2167578123" sldId="285"/>
            <ac:spMk id="36" creationId="{59CBF499-DF78-9449-8EA5-9CF658117AF3}"/>
          </ac:spMkLst>
        </pc:spChg>
        <pc:grpChg chg="mod">
          <ac:chgData name="Victoria LUU" userId="0050ee1a-4c99-42f0-9d43-1b4df31d2abf" providerId="ADAL" clId="{B39487FE-EFB1-4BEC-8CD7-8BE3FF331E75}" dt="2021-12-02T16:01:53.492" v="144" actId="1076"/>
          <ac:grpSpMkLst>
            <pc:docMk/>
            <pc:sldMk cId="2167578123" sldId="285"/>
            <ac:grpSpMk id="10" creationId="{FA5FAB59-9F3D-7544-BE03-77CC96DAFD54}"/>
          </ac:grpSpMkLst>
        </pc:grpChg>
        <pc:picChg chg="add mod ord modCrop">
          <ac:chgData name="Victoria LUU" userId="0050ee1a-4c99-42f0-9d43-1b4df31d2abf" providerId="ADAL" clId="{B39487FE-EFB1-4BEC-8CD7-8BE3FF331E75}" dt="2021-12-06T14:30:02.065" v="451" actId="1076"/>
          <ac:picMkLst>
            <pc:docMk/>
            <pc:sldMk cId="2167578123" sldId="285"/>
            <ac:picMk id="4" creationId="{0B1B528F-D589-4597-AF9D-0FB287E9EC2B}"/>
          </ac:picMkLst>
        </pc:picChg>
        <pc:picChg chg="add del mod">
          <ac:chgData name="Victoria LUU" userId="0050ee1a-4c99-42f0-9d43-1b4df31d2abf" providerId="ADAL" clId="{B39487FE-EFB1-4BEC-8CD7-8BE3FF331E75}" dt="2021-12-02T16:25:02.211" v="186" actId="21"/>
          <ac:picMkLst>
            <pc:docMk/>
            <pc:sldMk cId="2167578123" sldId="285"/>
            <ac:picMk id="4" creationId="{4CEFB31F-DAF1-408B-A257-E55AB20FBB53}"/>
          </ac:picMkLst>
        </pc:picChg>
        <pc:picChg chg="del mod">
          <ac:chgData name="Victoria LUU" userId="0050ee1a-4c99-42f0-9d43-1b4df31d2abf" providerId="ADAL" clId="{B39487FE-EFB1-4BEC-8CD7-8BE3FF331E75}" dt="2021-12-02T16:02:10.176" v="149" actId="478"/>
          <ac:picMkLst>
            <pc:docMk/>
            <pc:sldMk cId="2167578123" sldId="285"/>
            <ac:picMk id="28" creationId="{4BDA68E1-7D36-5D48-A27F-715D83361E6D}"/>
          </ac:picMkLst>
        </pc:picChg>
      </pc:sldChg>
      <pc:sldChg chg="addSp delSp modSp add mod ord">
        <pc:chgData name="Victoria LUU" userId="0050ee1a-4c99-42f0-9d43-1b4df31d2abf" providerId="ADAL" clId="{B39487FE-EFB1-4BEC-8CD7-8BE3FF331E75}" dt="2021-12-02T16:26:53.533" v="202" actId="1076"/>
        <pc:sldMkLst>
          <pc:docMk/>
          <pc:sldMk cId="2613493509" sldId="286"/>
        </pc:sldMkLst>
        <pc:spChg chg="del">
          <ac:chgData name="Victoria LUU" userId="0050ee1a-4c99-42f0-9d43-1b4df31d2abf" providerId="ADAL" clId="{B39487FE-EFB1-4BEC-8CD7-8BE3FF331E75}" dt="2021-12-02T16:01:37.146" v="141" actId="478"/>
          <ac:spMkLst>
            <pc:docMk/>
            <pc:sldMk cId="2613493509" sldId="286"/>
            <ac:spMk id="17" creationId="{5C93400D-B4E6-0249-86FF-C18F8A2DD7D5}"/>
          </ac:spMkLst>
        </pc:spChg>
        <pc:spChg chg="del">
          <ac:chgData name="Victoria LUU" userId="0050ee1a-4c99-42f0-9d43-1b4df31d2abf" providerId="ADAL" clId="{B39487FE-EFB1-4BEC-8CD7-8BE3FF331E75}" dt="2021-12-02T16:01:40.821" v="143" actId="478"/>
          <ac:spMkLst>
            <pc:docMk/>
            <pc:sldMk cId="2613493509" sldId="286"/>
            <ac:spMk id="34" creationId="{F46F53B6-4051-E64A-A2A9-2C0740829ABC}"/>
          </ac:spMkLst>
        </pc:spChg>
        <pc:spChg chg="mod">
          <ac:chgData name="Victoria LUU" userId="0050ee1a-4c99-42f0-9d43-1b4df31d2abf" providerId="ADAL" clId="{B39487FE-EFB1-4BEC-8CD7-8BE3FF331E75}" dt="2021-12-02T16:26:41.318" v="201" actId="20577"/>
          <ac:spMkLst>
            <pc:docMk/>
            <pc:sldMk cId="2613493509" sldId="286"/>
            <ac:spMk id="36" creationId="{59CBF499-DF78-9449-8EA5-9CF658117AF3}"/>
          </ac:spMkLst>
        </pc:spChg>
        <pc:grpChg chg="mod">
          <ac:chgData name="Victoria LUU" userId="0050ee1a-4c99-42f0-9d43-1b4df31d2abf" providerId="ADAL" clId="{B39487FE-EFB1-4BEC-8CD7-8BE3FF331E75}" dt="2021-12-02T16:26:53.533" v="202" actId="1076"/>
          <ac:grpSpMkLst>
            <pc:docMk/>
            <pc:sldMk cId="2613493509" sldId="286"/>
            <ac:grpSpMk id="10" creationId="{FA5FAB59-9F3D-7544-BE03-77CC96DAFD54}"/>
          </ac:grpSpMkLst>
        </pc:grpChg>
        <pc:picChg chg="add mod modCrop">
          <ac:chgData name="Victoria LUU" userId="0050ee1a-4c99-42f0-9d43-1b4df31d2abf" providerId="ADAL" clId="{B39487FE-EFB1-4BEC-8CD7-8BE3FF331E75}" dt="2021-12-02T16:26:53.533" v="202" actId="1076"/>
          <ac:picMkLst>
            <pc:docMk/>
            <pc:sldMk cId="2613493509" sldId="286"/>
            <ac:picMk id="19" creationId="{4B8D0943-5AFD-48D4-AD90-A0F0A207515B}"/>
          </ac:picMkLst>
        </pc:picChg>
        <pc:picChg chg="del">
          <ac:chgData name="Victoria LUU" userId="0050ee1a-4c99-42f0-9d43-1b4df31d2abf" providerId="ADAL" clId="{B39487FE-EFB1-4BEC-8CD7-8BE3FF331E75}" dt="2021-12-02T16:01:38.648" v="142" actId="478"/>
          <ac:picMkLst>
            <pc:docMk/>
            <pc:sldMk cId="2613493509" sldId="286"/>
            <ac:picMk id="28" creationId="{4BDA68E1-7D36-5D48-A27F-715D83361E6D}"/>
          </ac:picMkLst>
        </pc:picChg>
      </pc:sldChg>
    </pc:docChg>
  </pc:docChgLst>
  <pc:docChgLst>
    <pc:chgData name="Victoria LUU" userId="0050ee1a-4c99-42f0-9d43-1b4df31d2abf" providerId="ADAL" clId="{B7BF2CD3-4E47-4860-89CF-FDDD681680BF}"/>
    <pc:docChg chg="custSel modSld">
      <pc:chgData name="Victoria LUU" userId="0050ee1a-4c99-42f0-9d43-1b4df31d2abf" providerId="ADAL" clId="{B7BF2CD3-4E47-4860-89CF-FDDD681680BF}" dt="2023-05-15T14:34:52.513" v="103" actId="113"/>
      <pc:docMkLst>
        <pc:docMk/>
      </pc:docMkLst>
      <pc:sldChg chg="modSp mod">
        <pc:chgData name="Victoria LUU" userId="0050ee1a-4c99-42f0-9d43-1b4df31d2abf" providerId="ADAL" clId="{B7BF2CD3-4E47-4860-89CF-FDDD681680BF}" dt="2023-05-15T14:28:17.957" v="9" actId="6549"/>
        <pc:sldMkLst>
          <pc:docMk/>
          <pc:sldMk cId="0" sldId="259"/>
        </pc:sldMkLst>
        <pc:spChg chg="mod">
          <ac:chgData name="Victoria LUU" userId="0050ee1a-4c99-42f0-9d43-1b4df31d2abf" providerId="ADAL" clId="{B7BF2CD3-4E47-4860-89CF-FDDD681680BF}" dt="2023-05-15T14:28:17.957" v="9" actId="6549"/>
          <ac:spMkLst>
            <pc:docMk/>
            <pc:sldMk cId="0" sldId="259"/>
            <ac:spMk id="2052" creationId="{79B7B75C-653C-5A44-B4A7-FE5F2369375B}"/>
          </ac:spMkLst>
        </pc:spChg>
      </pc:sldChg>
      <pc:sldChg chg="modSp mod">
        <pc:chgData name="Victoria LUU" userId="0050ee1a-4c99-42f0-9d43-1b4df31d2abf" providerId="ADAL" clId="{B7BF2CD3-4E47-4860-89CF-FDDD681680BF}" dt="2023-05-15T14:28:36.553" v="28" actId="20577"/>
        <pc:sldMkLst>
          <pc:docMk/>
          <pc:sldMk cId="0" sldId="280"/>
        </pc:sldMkLst>
        <pc:spChg chg="mod">
          <ac:chgData name="Victoria LUU" userId="0050ee1a-4c99-42f0-9d43-1b4df31d2abf" providerId="ADAL" clId="{B7BF2CD3-4E47-4860-89CF-FDDD681680BF}" dt="2023-05-15T14:28:36.553" v="28" actId="20577"/>
          <ac:spMkLst>
            <pc:docMk/>
            <pc:sldMk cId="0" sldId="280"/>
            <ac:spMk id="36" creationId="{59CBF499-DF78-9449-8EA5-9CF658117AF3}"/>
          </ac:spMkLst>
        </pc:spChg>
      </pc:sldChg>
      <pc:sldChg chg="modSp mod">
        <pc:chgData name="Victoria LUU" userId="0050ee1a-4c99-42f0-9d43-1b4df31d2abf" providerId="ADAL" clId="{B7BF2CD3-4E47-4860-89CF-FDDD681680BF}" dt="2023-05-15T14:28:41.501" v="29" actId="14100"/>
        <pc:sldMkLst>
          <pc:docMk/>
          <pc:sldMk cId="1634011762" sldId="282"/>
        </pc:sldMkLst>
        <pc:cxnChg chg="mod">
          <ac:chgData name="Victoria LUU" userId="0050ee1a-4c99-42f0-9d43-1b4df31d2abf" providerId="ADAL" clId="{B7BF2CD3-4E47-4860-89CF-FDDD681680BF}" dt="2023-05-15T14:28:41.501" v="29" actId="14100"/>
          <ac:cxnSpMkLst>
            <pc:docMk/>
            <pc:sldMk cId="1634011762" sldId="282"/>
            <ac:cxnSpMk id="25" creationId="{D701304F-15FD-234C-B5F8-0BCD1F1C61DE}"/>
          </ac:cxnSpMkLst>
        </pc:cxnChg>
      </pc:sldChg>
      <pc:sldChg chg="modSp mod">
        <pc:chgData name="Victoria LUU" userId="0050ee1a-4c99-42f0-9d43-1b4df31d2abf" providerId="ADAL" clId="{B7BF2CD3-4E47-4860-89CF-FDDD681680BF}" dt="2023-05-15T14:30:54.262" v="30" actId="14100"/>
        <pc:sldMkLst>
          <pc:docMk/>
          <pc:sldMk cId="2309007211" sldId="283"/>
        </pc:sldMkLst>
        <pc:cxnChg chg="mod">
          <ac:chgData name="Victoria LUU" userId="0050ee1a-4c99-42f0-9d43-1b4df31d2abf" providerId="ADAL" clId="{B7BF2CD3-4E47-4860-89CF-FDDD681680BF}" dt="2023-05-15T14:30:54.262" v="30" actId="14100"/>
          <ac:cxnSpMkLst>
            <pc:docMk/>
            <pc:sldMk cId="2309007211" sldId="283"/>
            <ac:cxnSpMk id="25" creationId="{D701304F-15FD-234C-B5F8-0BCD1F1C61DE}"/>
          </ac:cxnSpMkLst>
        </pc:cxnChg>
      </pc:sldChg>
      <pc:sldChg chg="modSp mod">
        <pc:chgData name="Victoria LUU" userId="0050ee1a-4c99-42f0-9d43-1b4df31d2abf" providerId="ADAL" clId="{B7BF2CD3-4E47-4860-89CF-FDDD681680BF}" dt="2023-05-15T14:34:52.513" v="103" actId="113"/>
        <pc:sldMkLst>
          <pc:docMk/>
          <pc:sldMk cId="1746445119" sldId="284"/>
        </pc:sldMkLst>
        <pc:spChg chg="mod">
          <ac:chgData name="Victoria LUU" userId="0050ee1a-4c99-42f0-9d43-1b4df31d2abf" providerId="ADAL" clId="{B7BF2CD3-4E47-4860-89CF-FDDD681680BF}" dt="2023-05-15T14:34:52.513" v="103" actId="113"/>
          <ac:spMkLst>
            <pc:docMk/>
            <pc:sldMk cId="1746445119" sldId="284"/>
            <ac:spMk id="36" creationId="{59CBF499-DF78-9449-8EA5-9CF658117AF3}"/>
          </ac:spMkLst>
        </pc:spChg>
        <pc:cxnChg chg="mod">
          <ac:chgData name="Victoria LUU" userId="0050ee1a-4c99-42f0-9d43-1b4df31d2abf" providerId="ADAL" clId="{B7BF2CD3-4E47-4860-89CF-FDDD681680BF}" dt="2023-05-15T14:31:32.938" v="98" actId="14100"/>
          <ac:cxnSpMkLst>
            <pc:docMk/>
            <pc:sldMk cId="1746445119" sldId="284"/>
            <ac:cxnSpMk id="25" creationId="{D701304F-15FD-234C-B5F8-0BCD1F1C61DE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34A1EB-09DE-7244-B309-375CB19F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E85C3-AAEB-8D43-A2F1-0551D1ABE04A}" type="datetimeFigureOut">
              <a:rPr lang="fr-FR"/>
              <a:pPr>
                <a:defRPr/>
              </a:pPr>
              <a:t>15/05/2023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9C9370-A906-F342-97C2-156E3B50E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B66E9D-4DA8-B944-A6E0-E5F25F22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5C4BA-29D9-4542-80AA-B652CADA61F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2283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BA399F-EF41-FE44-A6E6-9C6E1922B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82BFC-102C-9E42-A101-C5DAA767F40B}" type="datetimeFigureOut">
              <a:rPr lang="fr-FR"/>
              <a:pPr>
                <a:defRPr/>
              </a:pPr>
              <a:t>15/05/2023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D8196C-9717-1442-8573-F897A5B76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50B9F5-D4AC-6E4C-853B-79B80133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1218A-6DEA-8143-9461-8F10362E360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625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0CA73E-2134-AF42-904A-803172F41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9A995-65D6-8A48-B8E1-8AAC68F0E251}" type="datetimeFigureOut">
              <a:rPr lang="fr-FR"/>
              <a:pPr>
                <a:defRPr/>
              </a:pPr>
              <a:t>15/05/2023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211428-3135-2C49-AF19-08C3C3E96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37918E-DC7E-CA49-A2F6-298089F9A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F9786-184F-3C4B-A453-87024497FF7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9178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0570A6-8BBA-2646-8CA6-35DDD092F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4B0F4-A85F-2D4F-B604-75F25CCF1A2A}" type="datetimeFigureOut">
              <a:rPr lang="fr-FR"/>
              <a:pPr>
                <a:defRPr/>
              </a:pPr>
              <a:t>15/05/2023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24C465-CE4F-5440-96D6-F9D85EA11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485030-139D-944E-9B55-D56BDDAB0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7F560-5F1E-3846-A7E4-E6904AF120F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005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D4D28E-4D88-004F-ADC5-C9FC322C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3C1CC-E2F5-F441-AC39-930376B685E7}" type="datetimeFigureOut">
              <a:rPr lang="fr-FR"/>
              <a:pPr>
                <a:defRPr/>
              </a:pPr>
              <a:t>15/05/2023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727A41-72BD-5048-AB60-8E91A6EA7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19100B-25A9-B540-AC4A-C8B8F1744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E692F-15A9-6A4C-8493-59360E08C03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640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3A5D1DEB-52E6-4247-A8DA-131FBE0EE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CF1EA-2E04-CA41-A917-C581AE365879}" type="datetimeFigureOut">
              <a:rPr lang="fr-FR"/>
              <a:pPr>
                <a:defRPr/>
              </a:pPr>
              <a:t>15/05/2023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65A5B4C-9359-0244-88D2-0D7FFA427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66F0FBAD-2572-AC4C-8DAB-482E7793B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0D478-974E-8644-82BB-B7EBA913E2C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484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896DEC8F-7922-964D-8304-5C391CC62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0DCDC-AD01-AC4F-A3C7-ACB42C32407A}" type="datetimeFigureOut">
              <a:rPr lang="fr-FR"/>
              <a:pPr>
                <a:defRPr/>
              </a:pPr>
              <a:t>15/05/2023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5C838144-4C09-0E48-9A14-83E1D42B5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34426B5D-7A47-9542-98C8-4366A1FB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80CC1-1AAA-6147-9518-A4520480195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8678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95AC254F-E0F0-A14C-9423-958F829D4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2666A-CE06-804B-B40E-7041D9E19820}" type="datetimeFigureOut">
              <a:rPr lang="fr-FR"/>
              <a:pPr>
                <a:defRPr/>
              </a:pPr>
              <a:t>15/05/2023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E6AD70CC-F7AE-1745-97F7-4C6AF9F6E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B7AA95BB-FC3A-BB4A-89A7-EE682D9F5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D8906-CFA4-8441-B020-30862A3BD1B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410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8DDA1F71-F819-EF4C-BFEC-EAB85904F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FB8A2-7479-EA43-9280-0B2A50C9CD3F}" type="datetimeFigureOut">
              <a:rPr lang="fr-FR"/>
              <a:pPr>
                <a:defRPr/>
              </a:pPr>
              <a:t>15/05/2023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6487F9CD-64E1-7B41-9B6A-1CDFAEBCC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C130D1DE-3480-464F-9A0D-C2400224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39320-F924-D747-A8BF-E3AE8FC28CC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7666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244D0EE3-447F-7947-A3D2-E708DD533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9FFFD-2343-B84A-83EC-7FF6680FBE0B}" type="datetimeFigureOut">
              <a:rPr lang="fr-FR"/>
              <a:pPr>
                <a:defRPr/>
              </a:pPr>
              <a:t>15/05/2023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C0C3E10A-2160-424A-9A27-1C4F9E9F2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6F75482-710F-604F-B7A6-69AAE867C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CA99A-D95B-D848-BBEF-C8B500006E5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5488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F31FE0FD-2852-FA4D-96E4-EB277D487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51B67-6776-774F-8843-2B6A0406B8E0}" type="datetimeFigureOut">
              <a:rPr lang="fr-FR"/>
              <a:pPr>
                <a:defRPr/>
              </a:pPr>
              <a:t>15/05/2023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EB34E106-2A23-7B44-997C-97FD8E80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9AA2BE3-D2A3-1F4E-869B-6133426F9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FD71C-6376-4546-94DA-C0BF0409E34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306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81F3C16F-B7F2-CA41-AAFA-61C84E66E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87F45A8B-3E4D-4E4A-8BDF-1DE1D7FD11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AE68D0-55CB-1349-A768-E94D4DDFD7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EE9E87-E2FB-3E41-A261-EB3BE6138575}" type="datetimeFigureOut">
              <a:rPr lang="fr-FR"/>
              <a:pPr>
                <a:defRPr/>
              </a:pPr>
              <a:t>15/05/2023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96FF40-37A5-7C43-83A9-017B0BADD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817DDD-CC1C-E74E-8D86-D386FD71E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F9242AD-6B11-FC45-A073-785D7107343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jpg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Image 3" descr="Une image contenant assis, table, blanc, ordinateur&#10;&#10;Description générée automatiquement">
            <a:extLst>
              <a:ext uri="{FF2B5EF4-FFF2-40B4-BE49-F238E27FC236}">
                <a16:creationId xmlns:a16="http://schemas.microsoft.com/office/drawing/2014/main" id="{88522495-C542-3941-B8FE-FE30829C4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r="27199"/>
          <a:stretch>
            <a:fillRect/>
          </a:stretch>
        </p:blipFill>
        <p:spPr bwMode="auto">
          <a:xfrm>
            <a:off x="0" y="0"/>
            <a:ext cx="7543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19">
            <a:extLst>
              <a:ext uri="{FF2B5EF4-FFF2-40B4-BE49-F238E27FC236}">
                <a16:creationId xmlns:a16="http://schemas.microsoft.com/office/drawing/2014/main" id="{883B6FEE-2132-0C40-A012-2B3D3032AF8F}"/>
              </a:ext>
            </a:extLst>
          </p:cNvPr>
          <p:cNvSpPr/>
          <p:nvPr/>
        </p:nvSpPr>
        <p:spPr>
          <a:xfrm>
            <a:off x="6019800" y="0"/>
            <a:ext cx="6176963" cy="6867525"/>
          </a:xfrm>
          <a:custGeom>
            <a:avLst/>
            <a:gdLst>
              <a:gd name="connsiteX0" fmla="*/ 0 w 14325599"/>
              <a:gd name="connsiteY0" fmla="*/ 0 h 10287000"/>
              <a:gd name="connsiteX1" fmla="*/ 4038600 w 14325599"/>
              <a:gd name="connsiteY1" fmla="*/ 0 h 10287000"/>
              <a:gd name="connsiteX2" fmla="*/ 14325599 w 14325599"/>
              <a:gd name="connsiteY2" fmla="*/ 10287000 h 10287000"/>
              <a:gd name="connsiteX3" fmla="*/ 3550327 w 14325599"/>
              <a:gd name="connsiteY3" fmla="*/ 10287000 h 10287000"/>
              <a:gd name="connsiteX4" fmla="*/ 0 w 14325599"/>
              <a:gd name="connsiteY4" fmla="*/ 6736674 h 10287000"/>
              <a:gd name="connsiteX0" fmla="*/ 5417695 w 19743294"/>
              <a:gd name="connsiteY0" fmla="*/ 0 h 10287000"/>
              <a:gd name="connsiteX1" fmla="*/ 9456295 w 19743294"/>
              <a:gd name="connsiteY1" fmla="*/ 0 h 10287000"/>
              <a:gd name="connsiteX2" fmla="*/ 19743294 w 19743294"/>
              <a:gd name="connsiteY2" fmla="*/ 10287000 h 10287000"/>
              <a:gd name="connsiteX3" fmla="*/ 8968022 w 19743294"/>
              <a:gd name="connsiteY3" fmla="*/ 10287000 h 10287000"/>
              <a:gd name="connsiteX4" fmla="*/ 0 w 19743294"/>
              <a:gd name="connsiteY4" fmla="*/ 767848 h 10287000"/>
              <a:gd name="connsiteX5" fmla="*/ 5417695 w 19743294"/>
              <a:gd name="connsiteY5" fmla="*/ 0 h 10287000"/>
              <a:gd name="connsiteX0" fmla="*/ 0 w 19743294"/>
              <a:gd name="connsiteY0" fmla="*/ 1676765 h 11195917"/>
              <a:gd name="connsiteX1" fmla="*/ 9456295 w 19743294"/>
              <a:gd name="connsiteY1" fmla="*/ 908917 h 11195917"/>
              <a:gd name="connsiteX2" fmla="*/ 19743294 w 19743294"/>
              <a:gd name="connsiteY2" fmla="*/ 11195917 h 11195917"/>
              <a:gd name="connsiteX3" fmla="*/ 8968022 w 19743294"/>
              <a:gd name="connsiteY3" fmla="*/ 11195917 h 11195917"/>
              <a:gd name="connsiteX4" fmla="*/ 0 w 19743294"/>
              <a:gd name="connsiteY4" fmla="*/ 1676765 h 11195917"/>
              <a:gd name="connsiteX0" fmla="*/ 9293270 w 19580269"/>
              <a:gd name="connsiteY0" fmla="*/ 0 h 10287000"/>
              <a:gd name="connsiteX1" fmla="*/ 19580269 w 19580269"/>
              <a:gd name="connsiteY1" fmla="*/ 10287000 h 10287000"/>
              <a:gd name="connsiteX2" fmla="*/ 8804997 w 19580269"/>
              <a:gd name="connsiteY2" fmla="*/ 10287000 h 10287000"/>
              <a:gd name="connsiteX3" fmla="*/ 0 w 19580269"/>
              <a:gd name="connsiteY3" fmla="*/ 904634 h 10287000"/>
              <a:gd name="connsiteX0" fmla="*/ 10083693 w 20370692"/>
              <a:gd name="connsiteY0" fmla="*/ 0 h 10287000"/>
              <a:gd name="connsiteX1" fmla="*/ 20370692 w 20370692"/>
              <a:gd name="connsiteY1" fmla="*/ 10287000 h 10287000"/>
              <a:gd name="connsiteX2" fmla="*/ 9595420 w 20370692"/>
              <a:gd name="connsiteY2" fmla="*/ 10287000 h 10287000"/>
              <a:gd name="connsiteX3" fmla="*/ 0 w 20370692"/>
              <a:gd name="connsiteY3" fmla="*/ 172348 h 10287000"/>
              <a:gd name="connsiteX0" fmla="*/ 10314234 w 20370692"/>
              <a:gd name="connsiteY0" fmla="*/ 71880 h 10114652"/>
              <a:gd name="connsiteX1" fmla="*/ 20370692 w 20370692"/>
              <a:gd name="connsiteY1" fmla="*/ 10114652 h 10114652"/>
              <a:gd name="connsiteX2" fmla="*/ 9595420 w 20370692"/>
              <a:gd name="connsiteY2" fmla="*/ 10114652 h 10114652"/>
              <a:gd name="connsiteX3" fmla="*/ 0 w 20370692"/>
              <a:gd name="connsiteY3" fmla="*/ 0 h 10114652"/>
              <a:gd name="connsiteX0" fmla="*/ 10314235 w 20370692"/>
              <a:gd name="connsiteY0" fmla="*/ 0 h 10124181"/>
              <a:gd name="connsiteX1" fmla="*/ 20370692 w 20370692"/>
              <a:gd name="connsiteY1" fmla="*/ 10124181 h 10124181"/>
              <a:gd name="connsiteX2" fmla="*/ 9595420 w 20370692"/>
              <a:gd name="connsiteY2" fmla="*/ 10124181 h 10124181"/>
              <a:gd name="connsiteX3" fmla="*/ 0 w 20370692"/>
              <a:gd name="connsiteY3" fmla="*/ 9529 h 10124181"/>
              <a:gd name="connsiteX0" fmla="*/ 22269391 w 22269391"/>
              <a:gd name="connsiteY0" fmla="*/ 0 h 10137749"/>
              <a:gd name="connsiteX1" fmla="*/ 20370692 w 22269391"/>
              <a:gd name="connsiteY1" fmla="*/ 10137749 h 10137749"/>
              <a:gd name="connsiteX2" fmla="*/ 9595420 w 22269391"/>
              <a:gd name="connsiteY2" fmla="*/ 10137749 h 10137749"/>
              <a:gd name="connsiteX3" fmla="*/ 0 w 22269391"/>
              <a:gd name="connsiteY3" fmla="*/ 23097 h 10137749"/>
              <a:gd name="connsiteX0" fmla="*/ 22269391 w 22269391"/>
              <a:gd name="connsiteY0" fmla="*/ 0 h 10151317"/>
              <a:gd name="connsiteX1" fmla="*/ 22231480 w 22269391"/>
              <a:gd name="connsiteY1" fmla="*/ 10151317 h 10151317"/>
              <a:gd name="connsiteX2" fmla="*/ 9595420 w 22269391"/>
              <a:gd name="connsiteY2" fmla="*/ 10137749 h 10151317"/>
              <a:gd name="connsiteX3" fmla="*/ 0 w 22269391"/>
              <a:gd name="connsiteY3" fmla="*/ 23097 h 10151317"/>
              <a:gd name="connsiteX0" fmla="*/ 22269391 w 22269391"/>
              <a:gd name="connsiteY0" fmla="*/ 0 h 10151317"/>
              <a:gd name="connsiteX1" fmla="*/ 22231480 w 22269391"/>
              <a:gd name="connsiteY1" fmla="*/ 10151317 h 10151317"/>
              <a:gd name="connsiteX2" fmla="*/ 12361903 w 22269391"/>
              <a:gd name="connsiteY2" fmla="*/ 10124182 h 10151317"/>
              <a:gd name="connsiteX3" fmla="*/ 0 w 22269391"/>
              <a:gd name="connsiteY3" fmla="*/ 23097 h 10151317"/>
              <a:gd name="connsiteX0" fmla="*/ 12965448 w 12965448"/>
              <a:gd name="connsiteY0" fmla="*/ 0 h 10151317"/>
              <a:gd name="connsiteX1" fmla="*/ 12927537 w 12965448"/>
              <a:gd name="connsiteY1" fmla="*/ 10151317 h 10151317"/>
              <a:gd name="connsiteX2" fmla="*/ 3057960 w 12965448"/>
              <a:gd name="connsiteY2" fmla="*/ 10124182 h 10151317"/>
              <a:gd name="connsiteX3" fmla="*/ 0 w 12965448"/>
              <a:gd name="connsiteY3" fmla="*/ 9528 h 10151317"/>
              <a:gd name="connsiteX0" fmla="*/ 12965448 w 12965448"/>
              <a:gd name="connsiteY0" fmla="*/ 0 h 10151317"/>
              <a:gd name="connsiteX1" fmla="*/ 12927537 w 12965448"/>
              <a:gd name="connsiteY1" fmla="*/ 10151317 h 10151317"/>
              <a:gd name="connsiteX2" fmla="*/ 3057960 w 12965448"/>
              <a:gd name="connsiteY2" fmla="*/ 10124182 h 10151317"/>
              <a:gd name="connsiteX3" fmla="*/ 0 w 12965448"/>
              <a:gd name="connsiteY3" fmla="*/ 9528 h 10151317"/>
              <a:gd name="connsiteX0" fmla="*/ 12965448 w 12970977"/>
              <a:gd name="connsiteY0" fmla="*/ 0 h 10124181"/>
              <a:gd name="connsiteX1" fmla="*/ 12967555 w 12970977"/>
              <a:gd name="connsiteY1" fmla="*/ 10099831 h 10124181"/>
              <a:gd name="connsiteX2" fmla="*/ 3057960 w 12970977"/>
              <a:gd name="connsiteY2" fmla="*/ 10124182 h 10124181"/>
              <a:gd name="connsiteX3" fmla="*/ 0 w 12970977"/>
              <a:gd name="connsiteY3" fmla="*/ 9528 h 10124181"/>
              <a:gd name="connsiteX0" fmla="*/ 12965448 w 12965448"/>
              <a:gd name="connsiteY0" fmla="*/ 0 h 10124182"/>
              <a:gd name="connsiteX1" fmla="*/ 12960886 w 12965448"/>
              <a:gd name="connsiteY1" fmla="*/ 10118554 h 10124182"/>
              <a:gd name="connsiteX2" fmla="*/ 3057960 w 12965448"/>
              <a:gd name="connsiteY2" fmla="*/ 10124182 h 10124182"/>
              <a:gd name="connsiteX3" fmla="*/ 0 w 12965448"/>
              <a:gd name="connsiteY3" fmla="*/ 9528 h 10124182"/>
              <a:gd name="connsiteX0" fmla="*/ 12965448 w 12965448"/>
              <a:gd name="connsiteY0" fmla="*/ 0 h 10124182"/>
              <a:gd name="connsiteX1" fmla="*/ 12580728 w 12965448"/>
              <a:gd name="connsiteY1" fmla="*/ 10038985 h 10124182"/>
              <a:gd name="connsiteX2" fmla="*/ 3057960 w 12965448"/>
              <a:gd name="connsiteY2" fmla="*/ 10124182 h 10124182"/>
              <a:gd name="connsiteX3" fmla="*/ 0 w 12965448"/>
              <a:gd name="connsiteY3" fmla="*/ 9528 h 10124182"/>
              <a:gd name="connsiteX0" fmla="*/ 12965448 w 12977090"/>
              <a:gd name="connsiteY0" fmla="*/ 0 h 10124182"/>
              <a:gd name="connsiteX1" fmla="*/ 12974226 w 12977090"/>
              <a:gd name="connsiteY1" fmla="*/ 10118555 h 10124182"/>
              <a:gd name="connsiteX2" fmla="*/ 3057960 w 12977090"/>
              <a:gd name="connsiteY2" fmla="*/ 10124182 h 10124182"/>
              <a:gd name="connsiteX3" fmla="*/ 0 w 12977090"/>
              <a:gd name="connsiteY3" fmla="*/ 9528 h 1012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77090" h="10124182">
                <a:moveTo>
                  <a:pt x="12965448" y="0"/>
                </a:moveTo>
                <a:cubicBezTo>
                  <a:pt x="12952811" y="3383772"/>
                  <a:pt x="12986864" y="6734784"/>
                  <a:pt x="12974226" y="10118555"/>
                </a:cubicBezTo>
                <a:lnTo>
                  <a:pt x="3057960" y="10124182"/>
                </a:lnTo>
                <a:lnTo>
                  <a:pt x="0" y="9528"/>
                </a:lnTo>
              </a:path>
            </a:pathLst>
          </a:custGeom>
          <a:gradFill flip="none" rotWithShape="1">
            <a:gsLst>
              <a:gs pos="0">
                <a:srgbClr val="4ABDBC"/>
              </a:gs>
              <a:gs pos="100000">
                <a:srgbClr val="354C6D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55593EE-EF00-5046-BB2A-5ADCF4893174}"/>
              </a:ext>
            </a:extLst>
          </p:cNvPr>
          <p:cNvSpPr/>
          <p:nvPr/>
        </p:nvSpPr>
        <p:spPr>
          <a:xfrm rot="2700000">
            <a:off x="8335169" y="604044"/>
            <a:ext cx="1974850" cy="1973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8352AC"/>
              </a:solidFill>
            </a:endParaRPr>
          </a:p>
        </p:txBody>
      </p:sp>
      <p:sp>
        <p:nvSpPr>
          <p:cNvPr id="2052" name="Titre 1">
            <a:extLst>
              <a:ext uri="{FF2B5EF4-FFF2-40B4-BE49-F238E27FC236}">
                <a16:creationId xmlns:a16="http://schemas.microsoft.com/office/drawing/2014/main" id="{79B7B75C-653C-5A44-B4A7-FE5F2369375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032625" y="2738100"/>
            <a:ext cx="4794250" cy="1736725"/>
          </a:xfrm>
        </p:spPr>
        <p:txBody>
          <a:bodyPr/>
          <a:lstStyle/>
          <a:p>
            <a:r>
              <a:rPr lang="fr-FR" altLang="fr-FR" sz="2800" b="1" dirty="0">
                <a:solidFill>
                  <a:schemeClr val="bg1"/>
                </a:solidFill>
                <a:latin typeface="Montserrat" panose="00000500000000000000"/>
              </a:rPr>
              <a:t>Comment accéder à son espace e2time pour la 1</a:t>
            </a:r>
            <a:r>
              <a:rPr lang="fr-FR" altLang="fr-FR" sz="2800" b="1" baseline="30000" dirty="0">
                <a:solidFill>
                  <a:schemeClr val="bg1"/>
                </a:solidFill>
                <a:latin typeface="Montserrat" panose="00000500000000000000"/>
              </a:rPr>
              <a:t>ère</a:t>
            </a:r>
            <a:r>
              <a:rPr lang="fr-FR" altLang="fr-FR" sz="2800" b="1" dirty="0">
                <a:solidFill>
                  <a:schemeClr val="bg1"/>
                </a:solidFill>
                <a:latin typeface="Montserrat" panose="00000500000000000000"/>
              </a:rPr>
              <a:t> fois</a:t>
            </a:r>
            <a:endParaRPr lang="fr-FR" altLang="fr-FR" sz="1800" b="1" dirty="0">
              <a:solidFill>
                <a:schemeClr val="bg1"/>
              </a:solidFill>
              <a:latin typeface="Montserrat" panose="00000500000000000000"/>
            </a:endParaRPr>
          </a:p>
        </p:txBody>
      </p:sp>
      <p:pic>
        <p:nvPicPr>
          <p:cNvPr id="2053" name="Image 13">
            <a:extLst>
              <a:ext uri="{FF2B5EF4-FFF2-40B4-BE49-F238E27FC236}">
                <a16:creationId xmlns:a16="http://schemas.microsoft.com/office/drawing/2014/main" id="{DEEC03C9-73FD-114D-A1FE-E88D89C50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1"/>
          <a:stretch>
            <a:fillRect/>
          </a:stretch>
        </p:blipFill>
        <p:spPr bwMode="auto">
          <a:xfrm>
            <a:off x="7978775" y="460375"/>
            <a:ext cx="2686050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Image 15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DF4716C4-408F-C046-A4B2-45DD39CCB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4421188"/>
            <a:ext cx="257492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Image 12">
            <a:extLst>
              <a:ext uri="{FF2B5EF4-FFF2-40B4-BE49-F238E27FC236}">
                <a16:creationId xmlns:a16="http://schemas.microsoft.com/office/drawing/2014/main" id="{C3604049-F83C-2F46-9C3D-C8783AD82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9275" y="4763"/>
            <a:ext cx="10307638" cy="687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19">
            <a:extLst>
              <a:ext uri="{FF2B5EF4-FFF2-40B4-BE49-F238E27FC236}">
                <a16:creationId xmlns:a16="http://schemas.microsoft.com/office/drawing/2014/main" id="{49991A0D-92BD-B943-97F1-E3EDFC2C4E57}"/>
              </a:ext>
            </a:extLst>
          </p:cNvPr>
          <p:cNvSpPr/>
          <p:nvPr/>
        </p:nvSpPr>
        <p:spPr>
          <a:xfrm>
            <a:off x="5219700" y="0"/>
            <a:ext cx="6977063" cy="6867525"/>
          </a:xfrm>
          <a:custGeom>
            <a:avLst/>
            <a:gdLst>
              <a:gd name="connsiteX0" fmla="*/ 0 w 14325599"/>
              <a:gd name="connsiteY0" fmla="*/ 0 h 10287000"/>
              <a:gd name="connsiteX1" fmla="*/ 4038600 w 14325599"/>
              <a:gd name="connsiteY1" fmla="*/ 0 h 10287000"/>
              <a:gd name="connsiteX2" fmla="*/ 14325599 w 14325599"/>
              <a:gd name="connsiteY2" fmla="*/ 10287000 h 10287000"/>
              <a:gd name="connsiteX3" fmla="*/ 3550327 w 14325599"/>
              <a:gd name="connsiteY3" fmla="*/ 10287000 h 10287000"/>
              <a:gd name="connsiteX4" fmla="*/ 0 w 14325599"/>
              <a:gd name="connsiteY4" fmla="*/ 6736674 h 10287000"/>
              <a:gd name="connsiteX0" fmla="*/ 5417695 w 19743294"/>
              <a:gd name="connsiteY0" fmla="*/ 0 h 10287000"/>
              <a:gd name="connsiteX1" fmla="*/ 9456295 w 19743294"/>
              <a:gd name="connsiteY1" fmla="*/ 0 h 10287000"/>
              <a:gd name="connsiteX2" fmla="*/ 19743294 w 19743294"/>
              <a:gd name="connsiteY2" fmla="*/ 10287000 h 10287000"/>
              <a:gd name="connsiteX3" fmla="*/ 8968022 w 19743294"/>
              <a:gd name="connsiteY3" fmla="*/ 10287000 h 10287000"/>
              <a:gd name="connsiteX4" fmla="*/ 0 w 19743294"/>
              <a:gd name="connsiteY4" fmla="*/ 767848 h 10287000"/>
              <a:gd name="connsiteX5" fmla="*/ 5417695 w 19743294"/>
              <a:gd name="connsiteY5" fmla="*/ 0 h 10287000"/>
              <a:gd name="connsiteX0" fmla="*/ 0 w 19743294"/>
              <a:gd name="connsiteY0" fmla="*/ 1676765 h 11195917"/>
              <a:gd name="connsiteX1" fmla="*/ 9456295 w 19743294"/>
              <a:gd name="connsiteY1" fmla="*/ 908917 h 11195917"/>
              <a:gd name="connsiteX2" fmla="*/ 19743294 w 19743294"/>
              <a:gd name="connsiteY2" fmla="*/ 11195917 h 11195917"/>
              <a:gd name="connsiteX3" fmla="*/ 8968022 w 19743294"/>
              <a:gd name="connsiteY3" fmla="*/ 11195917 h 11195917"/>
              <a:gd name="connsiteX4" fmla="*/ 0 w 19743294"/>
              <a:gd name="connsiteY4" fmla="*/ 1676765 h 11195917"/>
              <a:gd name="connsiteX0" fmla="*/ 9293270 w 19580269"/>
              <a:gd name="connsiteY0" fmla="*/ 0 h 10287000"/>
              <a:gd name="connsiteX1" fmla="*/ 19580269 w 19580269"/>
              <a:gd name="connsiteY1" fmla="*/ 10287000 h 10287000"/>
              <a:gd name="connsiteX2" fmla="*/ 8804997 w 19580269"/>
              <a:gd name="connsiteY2" fmla="*/ 10287000 h 10287000"/>
              <a:gd name="connsiteX3" fmla="*/ 0 w 19580269"/>
              <a:gd name="connsiteY3" fmla="*/ 904634 h 10287000"/>
              <a:gd name="connsiteX0" fmla="*/ 10083693 w 20370692"/>
              <a:gd name="connsiteY0" fmla="*/ 0 h 10287000"/>
              <a:gd name="connsiteX1" fmla="*/ 20370692 w 20370692"/>
              <a:gd name="connsiteY1" fmla="*/ 10287000 h 10287000"/>
              <a:gd name="connsiteX2" fmla="*/ 9595420 w 20370692"/>
              <a:gd name="connsiteY2" fmla="*/ 10287000 h 10287000"/>
              <a:gd name="connsiteX3" fmla="*/ 0 w 20370692"/>
              <a:gd name="connsiteY3" fmla="*/ 172348 h 10287000"/>
              <a:gd name="connsiteX0" fmla="*/ 10314234 w 20370692"/>
              <a:gd name="connsiteY0" fmla="*/ 71880 h 10114652"/>
              <a:gd name="connsiteX1" fmla="*/ 20370692 w 20370692"/>
              <a:gd name="connsiteY1" fmla="*/ 10114652 h 10114652"/>
              <a:gd name="connsiteX2" fmla="*/ 9595420 w 20370692"/>
              <a:gd name="connsiteY2" fmla="*/ 10114652 h 10114652"/>
              <a:gd name="connsiteX3" fmla="*/ 0 w 20370692"/>
              <a:gd name="connsiteY3" fmla="*/ 0 h 10114652"/>
              <a:gd name="connsiteX0" fmla="*/ 10314235 w 20370692"/>
              <a:gd name="connsiteY0" fmla="*/ 0 h 10124181"/>
              <a:gd name="connsiteX1" fmla="*/ 20370692 w 20370692"/>
              <a:gd name="connsiteY1" fmla="*/ 10124181 h 10124181"/>
              <a:gd name="connsiteX2" fmla="*/ 9595420 w 20370692"/>
              <a:gd name="connsiteY2" fmla="*/ 10124181 h 10124181"/>
              <a:gd name="connsiteX3" fmla="*/ 0 w 20370692"/>
              <a:gd name="connsiteY3" fmla="*/ 9529 h 10124181"/>
              <a:gd name="connsiteX0" fmla="*/ 22269391 w 22269391"/>
              <a:gd name="connsiteY0" fmla="*/ 0 h 10137749"/>
              <a:gd name="connsiteX1" fmla="*/ 20370692 w 22269391"/>
              <a:gd name="connsiteY1" fmla="*/ 10137749 h 10137749"/>
              <a:gd name="connsiteX2" fmla="*/ 9595420 w 22269391"/>
              <a:gd name="connsiteY2" fmla="*/ 10137749 h 10137749"/>
              <a:gd name="connsiteX3" fmla="*/ 0 w 22269391"/>
              <a:gd name="connsiteY3" fmla="*/ 23097 h 10137749"/>
              <a:gd name="connsiteX0" fmla="*/ 22269391 w 22269391"/>
              <a:gd name="connsiteY0" fmla="*/ 0 h 10151317"/>
              <a:gd name="connsiteX1" fmla="*/ 22231480 w 22269391"/>
              <a:gd name="connsiteY1" fmla="*/ 10151317 h 10151317"/>
              <a:gd name="connsiteX2" fmla="*/ 9595420 w 22269391"/>
              <a:gd name="connsiteY2" fmla="*/ 10137749 h 10151317"/>
              <a:gd name="connsiteX3" fmla="*/ 0 w 22269391"/>
              <a:gd name="connsiteY3" fmla="*/ 23097 h 10151317"/>
              <a:gd name="connsiteX0" fmla="*/ 22269391 w 22269391"/>
              <a:gd name="connsiteY0" fmla="*/ 0 h 10151317"/>
              <a:gd name="connsiteX1" fmla="*/ 22231480 w 22269391"/>
              <a:gd name="connsiteY1" fmla="*/ 10151317 h 10151317"/>
              <a:gd name="connsiteX2" fmla="*/ 12361903 w 22269391"/>
              <a:gd name="connsiteY2" fmla="*/ 10124182 h 10151317"/>
              <a:gd name="connsiteX3" fmla="*/ 0 w 22269391"/>
              <a:gd name="connsiteY3" fmla="*/ 23097 h 10151317"/>
              <a:gd name="connsiteX0" fmla="*/ 12965448 w 12965448"/>
              <a:gd name="connsiteY0" fmla="*/ 0 h 10151317"/>
              <a:gd name="connsiteX1" fmla="*/ 12927537 w 12965448"/>
              <a:gd name="connsiteY1" fmla="*/ 10151317 h 10151317"/>
              <a:gd name="connsiteX2" fmla="*/ 3057960 w 12965448"/>
              <a:gd name="connsiteY2" fmla="*/ 10124182 h 10151317"/>
              <a:gd name="connsiteX3" fmla="*/ 0 w 12965448"/>
              <a:gd name="connsiteY3" fmla="*/ 9528 h 10151317"/>
              <a:gd name="connsiteX0" fmla="*/ 12965448 w 12965448"/>
              <a:gd name="connsiteY0" fmla="*/ 0 h 10151317"/>
              <a:gd name="connsiteX1" fmla="*/ 12927537 w 12965448"/>
              <a:gd name="connsiteY1" fmla="*/ 10151317 h 10151317"/>
              <a:gd name="connsiteX2" fmla="*/ 3057960 w 12965448"/>
              <a:gd name="connsiteY2" fmla="*/ 10124182 h 10151317"/>
              <a:gd name="connsiteX3" fmla="*/ 0 w 12965448"/>
              <a:gd name="connsiteY3" fmla="*/ 9528 h 10151317"/>
              <a:gd name="connsiteX0" fmla="*/ 12965448 w 12970977"/>
              <a:gd name="connsiteY0" fmla="*/ 0 h 10124181"/>
              <a:gd name="connsiteX1" fmla="*/ 12967555 w 12970977"/>
              <a:gd name="connsiteY1" fmla="*/ 10099831 h 10124181"/>
              <a:gd name="connsiteX2" fmla="*/ 3057960 w 12970977"/>
              <a:gd name="connsiteY2" fmla="*/ 10124182 h 10124181"/>
              <a:gd name="connsiteX3" fmla="*/ 0 w 12970977"/>
              <a:gd name="connsiteY3" fmla="*/ 9528 h 10124181"/>
              <a:gd name="connsiteX0" fmla="*/ 12965448 w 12965448"/>
              <a:gd name="connsiteY0" fmla="*/ 0 h 10124182"/>
              <a:gd name="connsiteX1" fmla="*/ 12960886 w 12965448"/>
              <a:gd name="connsiteY1" fmla="*/ 10118554 h 10124182"/>
              <a:gd name="connsiteX2" fmla="*/ 3057960 w 12965448"/>
              <a:gd name="connsiteY2" fmla="*/ 10124182 h 10124182"/>
              <a:gd name="connsiteX3" fmla="*/ 0 w 12965448"/>
              <a:gd name="connsiteY3" fmla="*/ 9528 h 10124182"/>
              <a:gd name="connsiteX0" fmla="*/ 12965448 w 12965448"/>
              <a:gd name="connsiteY0" fmla="*/ 0 h 10124182"/>
              <a:gd name="connsiteX1" fmla="*/ 12580728 w 12965448"/>
              <a:gd name="connsiteY1" fmla="*/ 10038985 h 10124182"/>
              <a:gd name="connsiteX2" fmla="*/ 3057960 w 12965448"/>
              <a:gd name="connsiteY2" fmla="*/ 10124182 h 10124182"/>
              <a:gd name="connsiteX3" fmla="*/ 0 w 12965448"/>
              <a:gd name="connsiteY3" fmla="*/ 9528 h 10124182"/>
              <a:gd name="connsiteX0" fmla="*/ 12965448 w 12977090"/>
              <a:gd name="connsiteY0" fmla="*/ 0 h 10124182"/>
              <a:gd name="connsiteX1" fmla="*/ 12974226 w 12977090"/>
              <a:gd name="connsiteY1" fmla="*/ 10118555 h 10124182"/>
              <a:gd name="connsiteX2" fmla="*/ 3057960 w 12977090"/>
              <a:gd name="connsiteY2" fmla="*/ 10124182 h 10124182"/>
              <a:gd name="connsiteX3" fmla="*/ 0 w 12977090"/>
              <a:gd name="connsiteY3" fmla="*/ 9528 h 1012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77090" h="10124182">
                <a:moveTo>
                  <a:pt x="12965448" y="0"/>
                </a:moveTo>
                <a:cubicBezTo>
                  <a:pt x="12952811" y="3383772"/>
                  <a:pt x="12986864" y="6734784"/>
                  <a:pt x="12974226" y="10118555"/>
                </a:cubicBezTo>
                <a:lnTo>
                  <a:pt x="3057960" y="10124182"/>
                </a:lnTo>
                <a:lnTo>
                  <a:pt x="0" y="9528"/>
                </a:lnTo>
              </a:path>
            </a:pathLst>
          </a:custGeom>
          <a:gradFill flip="none" rotWithShape="1">
            <a:gsLst>
              <a:gs pos="0">
                <a:srgbClr val="4ABDBC"/>
              </a:gs>
              <a:gs pos="100000">
                <a:srgbClr val="354C6D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1A42162-2CA5-0841-B441-C2A2D0A6B05F}"/>
              </a:ext>
            </a:extLst>
          </p:cNvPr>
          <p:cNvSpPr txBox="1">
            <a:spLocks/>
          </p:cNvSpPr>
          <p:nvPr/>
        </p:nvSpPr>
        <p:spPr>
          <a:xfrm>
            <a:off x="6304765" y="4040287"/>
            <a:ext cx="5887235" cy="663575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fr-FR" sz="32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Accéder à son espace e2time</a:t>
            </a:r>
            <a:endParaRPr lang="fr-FR" sz="600" dirty="0">
              <a:solidFill>
                <a:schemeClr val="bg1">
                  <a:lumMod val="95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58B419B-1EB6-1443-9283-FC4B55C0220A}"/>
              </a:ext>
            </a:extLst>
          </p:cNvPr>
          <p:cNvSpPr/>
          <p:nvPr/>
        </p:nvSpPr>
        <p:spPr>
          <a:xfrm rot="2700000">
            <a:off x="8203739" y="1847747"/>
            <a:ext cx="1654175" cy="1654176"/>
          </a:xfrm>
          <a:prstGeom prst="roundRect">
            <a:avLst/>
          </a:prstGeom>
          <a:solidFill>
            <a:srgbClr val="435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8352AC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39FA442-9AD8-DD4D-A1C3-B0626386E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398" y="2364504"/>
            <a:ext cx="600036" cy="600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9">
            <a:extLst>
              <a:ext uri="{FF2B5EF4-FFF2-40B4-BE49-F238E27FC236}">
                <a16:creationId xmlns:a16="http://schemas.microsoft.com/office/drawing/2014/main" id="{3B513641-A8DF-B043-8746-D009B274AFFD}"/>
              </a:ext>
            </a:extLst>
          </p:cNvPr>
          <p:cNvSpPr/>
          <p:nvPr/>
        </p:nvSpPr>
        <p:spPr>
          <a:xfrm>
            <a:off x="6019800" y="0"/>
            <a:ext cx="6176963" cy="6867525"/>
          </a:xfrm>
          <a:custGeom>
            <a:avLst/>
            <a:gdLst>
              <a:gd name="connsiteX0" fmla="*/ 0 w 14325599"/>
              <a:gd name="connsiteY0" fmla="*/ 0 h 10287000"/>
              <a:gd name="connsiteX1" fmla="*/ 4038600 w 14325599"/>
              <a:gd name="connsiteY1" fmla="*/ 0 h 10287000"/>
              <a:gd name="connsiteX2" fmla="*/ 14325599 w 14325599"/>
              <a:gd name="connsiteY2" fmla="*/ 10287000 h 10287000"/>
              <a:gd name="connsiteX3" fmla="*/ 3550327 w 14325599"/>
              <a:gd name="connsiteY3" fmla="*/ 10287000 h 10287000"/>
              <a:gd name="connsiteX4" fmla="*/ 0 w 14325599"/>
              <a:gd name="connsiteY4" fmla="*/ 6736674 h 10287000"/>
              <a:gd name="connsiteX0" fmla="*/ 5417695 w 19743294"/>
              <a:gd name="connsiteY0" fmla="*/ 0 h 10287000"/>
              <a:gd name="connsiteX1" fmla="*/ 9456295 w 19743294"/>
              <a:gd name="connsiteY1" fmla="*/ 0 h 10287000"/>
              <a:gd name="connsiteX2" fmla="*/ 19743294 w 19743294"/>
              <a:gd name="connsiteY2" fmla="*/ 10287000 h 10287000"/>
              <a:gd name="connsiteX3" fmla="*/ 8968022 w 19743294"/>
              <a:gd name="connsiteY3" fmla="*/ 10287000 h 10287000"/>
              <a:gd name="connsiteX4" fmla="*/ 0 w 19743294"/>
              <a:gd name="connsiteY4" fmla="*/ 767848 h 10287000"/>
              <a:gd name="connsiteX5" fmla="*/ 5417695 w 19743294"/>
              <a:gd name="connsiteY5" fmla="*/ 0 h 10287000"/>
              <a:gd name="connsiteX0" fmla="*/ 0 w 19743294"/>
              <a:gd name="connsiteY0" fmla="*/ 1676765 h 11195917"/>
              <a:gd name="connsiteX1" fmla="*/ 9456295 w 19743294"/>
              <a:gd name="connsiteY1" fmla="*/ 908917 h 11195917"/>
              <a:gd name="connsiteX2" fmla="*/ 19743294 w 19743294"/>
              <a:gd name="connsiteY2" fmla="*/ 11195917 h 11195917"/>
              <a:gd name="connsiteX3" fmla="*/ 8968022 w 19743294"/>
              <a:gd name="connsiteY3" fmla="*/ 11195917 h 11195917"/>
              <a:gd name="connsiteX4" fmla="*/ 0 w 19743294"/>
              <a:gd name="connsiteY4" fmla="*/ 1676765 h 11195917"/>
              <a:gd name="connsiteX0" fmla="*/ 9293270 w 19580269"/>
              <a:gd name="connsiteY0" fmla="*/ 0 h 10287000"/>
              <a:gd name="connsiteX1" fmla="*/ 19580269 w 19580269"/>
              <a:gd name="connsiteY1" fmla="*/ 10287000 h 10287000"/>
              <a:gd name="connsiteX2" fmla="*/ 8804997 w 19580269"/>
              <a:gd name="connsiteY2" fmla="*/ 10287000 h 10287000"/>
              <a:gd name="connsiteX3" fmla="*/ 0 w 19580269"/>
              <a:gd name="connsiteY3" fmla="*/ 904634 h 10287000"/>
              <a:gd name="connsiteX0" fmla="*/ 10083693 w 20370692"/>
              <a:gd name="connsiteY0" fmla="*/ 0 h 10287000"/>
              <a:gd name="connsiteX1" fmla="*/ 20370692 w 20370692"/>
              <a:gd name="connsiteY1" fmla="*/ 10287000 h 10287000"/>
              <a:gd name="connsiteX2" fmla="*/ 9595420 w 20370692"/>
              <a:gd name="connsiteY2" fmla="*/ 10287000 h 10287000"/>
              <a:gd name="connsiteX3" fmla="*/ 0 w 20370692"/>
              <a:gd name="connsiteY3" fmla="*/ 172348 h 10287000"/>
              <a:gd name="connsiteX0" fmla="*/ 10314234 w 20370692"/>
              <a:gd name="connsiteY0" fmla="*/ 71880 h 10114652"/>
              <a:gd name="connsiteX1" fmla="*/ 20370692 w 20370692"/>
              <a:gd name="connsiteY1" fmla="*/ 10114652 h 10114652"/>
              <a:gd name="connsiteX2" fmla="*/ 9595420 w 20370692"/>
              <a:gd name="connsiteY2" fmla="*/ 10114652 h 10114652"/>
              <a:gd name="connsiteX3" fmla="*/ 0 w 20370692"/>
              <a:gd name="connsiteY3" fmla="*/ 0 h 10114652"/>
              <a:gd name="connsiteX0" fmla="*/ 10314235 w 20370692"/>
              <a:gd name="connsiteY0" fmla="*/ 0 h 10124181"/>
              <a:gd name="connsiteX1" fmla="*/ 20370692 w 20370692"/>
              <a:gd name="connsiteY1" fmla="*/ 10124181 h 10124181"/>
              <a:gd name="connsiteX2" fmla="*/ 9595420 w 20370692"/>
              <a:gd name="connsiteY2" fmla="*/ 10124181 h 10124181"/>
              <a:gd name="connsiteX3" fmla="*/ 0 w 20370692"/>
              <a:gd name="connsiteY3" fmla="*/ 9529 h 10124181"/>
              <a:gd name="connsiteX0" fmla="*/ 22269391 w 22269391"/>
              <a:gd name="connsiteY0" fmla="*/ 0 h 10137749"/>
              <a:gd name="connsiteX1" fmla="*/ 20370692 w 22269391"/>
              <a:gd name="connsiteY1" fmla="*/ 10137749 h 10137749"/>
              <a:gd name="connsiteX2" fmla="*/ 9595420 w 22269391"/>
              <a:gd name="connsiteY2" fmla="*/ 10137749 h 10137749"/>
              <a:gd name="connsiteX3" fmla="*/ 0 w 22269391"/>
              <a:gd name="connsiteY3" fmla="*/ 23097 h 10137749"/>
              <a:gd name="connsiteX0" fmla="*/ 22269391 w 22269391"/>
              <a:gd name="connsiteY0" fmla="*/ 0 h 10151317"/>
              <a:gd name="connsiteX1" fmla="*/ 22231480 w 22269391"/>
              <a:gd name="connsiteY1" fmla="*/ 10151317 h 10151317"/>
              <a:gd name="connsiteX2" fmla="*/ 9595420 w 22269391"/>
              <a:gd name="connsiteY2" fmla="*/ 10137749 h 10151317"/>
              <a:gd name="connsiteX3" fmla="*/ 0 w 22269391"/>
              <a:gd name="connsiteY3" fmla="*/ 23097 h 10151317"/>
              <a:gd name="connsiteX0" fmla="*/ 22269391 w 22269391"/>
              <a:gd name="connsiteY0" fmla="*/ 0 h 10151317"/>
              <a:gd name="connsiteX1" fmla="*/ 22231480 w 22269391"/>
              <a:gd name="connsiteY1" fmla="*/ 10151317 h 10151317"/>
              <a:gd name="connsiteX2" fmla="*/ 12361903 w 22269391"/>
              <a:gd name="connsiteY2" fmla="*/ 10124182 h 10151317"/>
              <a:gd name="connsiteX3" fmla="*/ 0 w 22269391"/>
              <a:gd name="connsiteY3" fmla="*/ 23097 h 10151317"/>
              <a:gd name="connsiteX0" fmla="*/ 12965448 w 12965448"/>
              <a:gd name="connsiteY0" fmla="*/ 0 h 10151317"/>
              <a:gd name="connsiteX1" fmla="*/ 12927537 w 12965448"/>
              <a:gd name="connsiteY1" fmla="*/ 10151317 h 10151317"/>
              <a:gd name="connsiteX2" fmla="*/ 3057960 w 12965448"/>
              <a:gd name="connsiteY2" fmla="*/ 10124182 h 10151317"/>
              <a:gd name="connsiteX3" fmla="*/ 0 w 12965448"/>
              <a:gd name="connsiteY3" fmla="*/ 9528 h 10151317"/>
              <a:gd name="connsiteX0" fmla="*/ 12965448 w 12965448"/>
              <a:gd name="connsiteY0" fmla="*/ 0 h 10151317"/>
              <a:gd name="connsiteX1" fmla="*/ 12927537 w 12965448"/>
              <a:gd name="connsiteY1" fmla="*/ 10151317 h 10151317"/>
              <a:gd name="connsiteX2" fmla="*/ 3057960 w 12965448"/>
              <a:gd name="connsiteY2" fmla="*/ 10124182 h 10151317"/>
              <a:gd name="connsiteX3" fmla="*/ 0 w 12965448"/>
              <a:gd name="connsiteY3" fmla="*/ 9528 h 10151317"/>
              <a:gd name="connsiteX0" fmla="*/ 12965448 w 12970977"/>
              <a:gd name="connsiteY0" fmla="*/ 0 h 10124181"/>
              <a:gd name="connsiteX1" fmla="*/ 12967555 w 12970977"/>
              <a:gd name="connsiteY1" fmla="*/ 10099831 h 10124181"/>
              <a:gd name="connsiteX2" fmla="*/ 3057960 w 12970977"/>
              <a:gd name="connsiteY2" fmla="*/ 10124182 h 10124181"/>
              <a:gd name="connsiteX3" fmla="*/ 0 w 12970977"/>
              <a:gd name="connsiteY3" fmla="*/ 9528 h 10124181"/>
              <a:gd name="connsiteX0" fmla="*/ 12965448 w 12965448"/>
              <a:gd name="connsiteY0" fmla="*/ 0 h 10124182"/>
              <a:gd name="connsiteX1" fmla="*/ 12960886 w 12965448"/>
              <a:gd name="connsiteY1" fmla="*/ 10118554 h 10124182"/>
              <a:gd name="connsiteX2" fmla="*/ 3057960 w 12965448"/>
              <a:gd name="connsiteY2" fmla="*/ 10124182 h 10124182"/>
              <a:gd name="connsiteX3" fmla="*/ 0 w 12965448"/>
              <a:gd name="connsiteY3" fmla="*/ 9528 h 10124182"/>
              <a:gd name="connsiteX0" fmla="*/ 12965448 w 12965448"/>
              <a:gd name="connsiteY0" fmla="*/ 0 h 10124182"/>
              <a:gd name="connsiteX1" fmla="*/ 12580728 w 12965448"/>
              <a:gd name="connsiteY1" fmla="*/ 10038985 h 10124182"/>
              <a:gd name="connsiteX2" fmla="*/ 3057960 w 12965448"/>
              <a:gd name="connsiteY2" fmla="*/ 10124182 h 10124182"/>
              <a:gd name="connsiteX3" fmla="*/ 0 w 12965448"/>
              <a:gd name="connsiteY3" fmla="*/ 9528 h 10124182"/>
              <a:gd name="connsiteX0" fmla="*/ 12965448 w 12977090"/>
              <a:gd name="connsiteY0" fmla="*/ 0 h 10124182"/>
              <a:gd name="connsiteX1" fmla="*/ 12974226 w 12977090"/>
              <a:gd name="connsiteY1" fmla="*/ 10118555 h 10124182"/>
              <a:gd name="connsiteX2" fmla="*/ 3057960 w 12977090"/>
              <a:gd name="connsiteY2" fmla="*/ 10124182 h 10124182"/>
              <a:gd name="connsiteX3" fmla="*/ 0 w 12977090"/>
              <a:gd name="connsiteY3" fmla="*/ 9528 h 1012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77090" h="10124182">
                <a:moveTo>
                  <a:pt x="12965448" y="0"/>
                </a:moveTo>
                <a:cubicBezTo>
                  <a:pt x="12952811" y="3383772"/>
                  <a:pt x="12986864" y="6734784"/>
                  <a:pt x="12974226" y="10118555"/>
                </a:cubicBezTo>
                <a:lnTo>
                  <a:pt x="3057960" y="10124182"/>
                </a:lnTo>
                <a:lnTo>
                  <a:pt x="0" y="9528"/>
                </a:lnTo>
              </a:path>
            </a:pathLst>
          </a:custGeom>
          <a:gradFill flip="none" rotWithShape="1">
            <a:gsLst>
              <a:gs pos="0">
                <a:srgbClr val="4ABDBC"/>
              </a:gs>
              <a:gs pos="100000">
                <a:srgbClr val="354C6D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BAE0A5-915C-4648-8074-63E29DE0B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6170613"/>
            <a:ext cx="1338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B0F1A36-5C7C-0047-9486-64803D2B2215}"/>
              </a:ext>
            </a:extLst>
          </p:cNvPr>
          <p:cNvCxnSpPr>
            <a:cxnSpLocks/>
          </p:cNvCxnSpPr>
          <p:nvPr/>
        </p:nvCxnSpPr>
        <p:spPr>
          <a:xfrm>
            <a:off x="657225" y="6483350"/>
            <a:ext cx="1828800" cy="0"/>
          </a:xfrm>
          <a:prstGeom prst="line">
            <a:avLst/>
          </a:prstGeom>
          <a:ln>
            <a:solidFill>
              <a:srgbClr val="4AB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37016B35-D870-194A-9CC3-242276455124}"/>
              </a:ext>
            </a:extLst>
          </p:cNvPr>
          <p:cNvSpPr/>
          <p:nvPr/>
        </p:nvSpPr>
        <p:spPr>
          <a:xfrm>
            <a:off x="5895975" y="1871663"/>
            <a:ext cx="111125" cy="111125"/>
          </a:xfrm>
          <a:prstGeom prst="ellipse">
            <a:avLst/>
          </a:prstGeom>
          <a:solidFill>
            <a:srgbClr val="4AB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D6C8D57-C578-0D46-B2A0-8C69B3EED5BD}"/>
              </a:ext>
            </a:extLst>
          </p:cNvPr>
          <p:cNvSpPr/>
          <p:nvPr/>
        </p:nvSpPr>
        <p:spPr>
          <a:xfrm>
            <a:off x="5867400" y="3640138"/>
            <a:ext cx="111125" cy="111125"/>
          </a:xfrm>
          <a:prstGeom prst="ellipse">
            <a:avLst/>
          </a:prstGeom>
          <a:solidFill>
            <a:srgbClr val="4AB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6B0DB1A-DCC3-2740-821D-F02A59291890}"/>
              </a:ext>
            </a:extLst>
          </p:cNvPr>
          <p:cNvSpPr/>
          <p:nvPr/>
        </p:nvSpPr>
        <p:spPr>
          <a:xfrm>
            <a:off x="5262563" y="1838325"/>
            <a:ext cx="542925" cy="166688"/>
          </a:xfrm>
          <a:prstGeom prst="rect">
            <a:avLst/>
          </a:prstGeom>
          <a:solidFill>
            <a:srgbClr val="F9F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CBF499-DF78-9449-8EA5-9CF658117AF3}"/>
              </a:ext>
            </a:extLst>
          </p:cNvPr>
          <p:cNvSpPr/>
          <p:nvPr/>
        </p:nvSpPr>
        <p:spPr>
          <a:xfrm>
            <a:off x="349193" y="2653786"/>
            <a:ext cx="4354512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Vous allez recevoir un </a:t>
            </a:r>
            <a:r>
              <a:rPr lang="fr-FR" sz="2400" b="1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email</a:t>
            </a:r>
            <a:r>
              <a:rPr lang="fr-FR" sz="2400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 vous invitant à  </a:t>
            </a:r>
            <a:r>
              <a:rPr lang="fr-FR" sz="2400" b="1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générer</a:t>
            </a:r>
            <a:r>
              <a:rPr lang="fr-FR" sz="2400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 un mot de passe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5D67B6-2A13-F942-A1B7-4E31DC8C5350}"/>
              </a:ext>
            </a:extLst>
          </p:cNvPr>
          <p:cNvSpPr/>
          <p:nvPr/>
        </p:nvSpPr>
        <p:spPr>
          <a:xfrm>
            <a:off x="12190413" y="-850900"/>
            <a:ext cx="1714500" cy="374808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59AE5F-C1F1-2849-87B9-D9AA00566AB9}"/>
              </a:ext>
            </a:extLst>
          </p:cNvPr>
          <p:cNvSpPr/>
          <p:nvPr/>
        </p:nvSpPr>
        <p:spPr>
          <a:xfrm rot="16200000">
            <a:off x="10490201" y="-1924051"/>
            <a:ext cx="1136650" cy="268922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6F98539-65A0-394F-8D0E-BC7BFD2A4D0D}"/>
              </a:ext>
            </a:extLst>
          </p:cNvPr>
          <p:cNvSpPr/>
          <p:nvPr/>
        </p:nvSpPr>
        <p:spPr>
          <a:xfrm rot="2700000">
            <a:off x="-163513" y="-384175"/>
            <a:ext cx="1654175" cy="1654176"/>
          </a:xfrm>
          <a:prstGeom prst="roundRect">
            <a:avLst/>
          </a:prstGeom>
          <a:solidFill>
            <a:srgbClr val="435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8352AC"/>
              </a:solidFill>
            </a:endParaRPr>
          </a:p>
        </p:txBody>
      </p:sp>
      <p:sp>
        <p:nvSpPr>
          <p:cNvPr id="4107" name="Titre 1">
            <a:extLst>
              <a:ext uri="{FF2B5EF4-FFF2-40B4-BE49-F238E27FC236}">
                <a16:creationId xmlns:a16="http://schemas.microsoft.com/office/drawing/2014/main" id="{55711FFB-6D9D-5846-9E4F-4313E1759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961" y="127475"/>
            <a:ext cx="4643669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fr-FR" altLang="fr-FR" sz="2000" dirty="0">
                <a:solidFill>
                  <a:srgbClr val="354C6D"/>
                </a:solidFill>
                <a:latin typeface="Montserrat" panose="00000500000000000000"/>
              </a:rPr>
              <a:t>ACCEDER A SON ESPACE E2TIME</a:t>
            </a:r>
            <a:endParaRPr lang="fr-FR" altLang="fr-FR" sz="300" dirty="0">
              <a:solidFill>
                <a:srgbClr val="354C6D"/>
              </a:solidFill>
              <a:latin typeface="Montserrat" panose="0000050000000000000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0AD992E-4250-A749-862D-8F78174AC5D4}"/>
              </a:ext>
            </a:extLst>
          </p:cNvPr>
          <p:cNvSpPr/>
          <p:nvPr/>
        </p:nvSpPr>
        <p:spPr>
          <a:xfrm>
            <a:off x="-1724025" y="-850900"/>
            <a:ext cx="1714500" cy="374808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&lt;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67DFD2-5355-8F4E-B0E3-B8F0E2D2BD15}"/>
              </a:ext>
            </a:extLst>
          </p:cNvPr>
          <p:cNvSpPr/>
          <p:nvPr/>
        </p:nvSpPr>
        <p:spPr>
          <a:xfrm rot="16200000">
            <a:off x="-265112" y="-1924051"/>
            <a:ext cx="1136650" cy="268922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111" name="Titre 1">
            <a:extLst>
              <a:ext uri="{FF2B5EF4-FFF2-40B4-BE49-F238E27FC236}">
                <a16:creationId xmlns:a16="http://schemas.microsoft.com/office/drawing/2014/main" id="{F3EB2BDB-2C64-1046-A3A7-27E6D6FC4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6189663"/>
            <a:ext cx="20510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fr-FR" sz="1200" dirty="0">
                <a:solidFill>
                  <a:srgbClr val="435F88"/>
                </a:solidFill>
                <a:latin typeface="Montserrat" panose="00000500000000000000"/>
              </a:rPr>
              <a:t>Accéder à son espace e2time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49E6215-8784-BA4C-A9DF-FDD97F5AD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07" y="309562"/>
            <a:ext cx="600036" cy="600036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3731A57-456F-D145-8296-1935ED6A8FFF}"/>
              </a:ext>
            </a:extLst>
          </p:cNvPr>
          <p:cNvGrpSpPr/>
          <p:nvPr/>
        </p:nvGrpSpPr>
        <p:grpSpPr>
          <a:xfrm>
            <a:off x="4240213" y="1284288"/>
            <a:ext cx="7407275" cy="4568825"/>
            <a:chOff x="4240213" y="1284288"/>
            <a:chExt cx="7407275" cy="4568825"/>
          </a:xfrm>
        </p:grpSpPr>
        <p:pic>
          <p:nvPicPr>
            <p:cNvPr id="4115" name="Image 8">
              <a:extLst>
                <a:ext uri="{FF2B5EF4-FFF2-40B4-BE49-F238E27FC236}">
                  <a16:creationId xmlns:a16="http://schemas.microsoft.com/office/drawing/2014/main" id="{11AFFADA-79D6-E44E-8A7C-CB4D6AA47E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0213" y="1284288"/>
              <a:ext cx="7407275" cy="456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Image 2" descr="Une image contenant capture d’écran, oiseau&#10;&#10;Description générée automatiquement">
              <a:extLst>
                <a:ext uri="{FF2B5EF4-FFF2-40B4-BE49-F238E27FC236}">
                  <a16:creationId xmlns:a16="http://schemas.microsoft.com/office/drawing/2014/main" id="{EBDDE13B-BF21-0C43-8E7D-CF1D5C305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7197" y="1634894"/>
              <a:ext cx="5607050" cy="3238114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8864557-BCAB-FE42-AEBF-01CC6392B471}"/>
              </a:ext>
            </a:extLst>
          </p:cNvPr>
          <p:cNvSpPr/>
          <p:nvPr/>
        </p:nvSpPr>
        <p:spPr>
          <a:xfrm>
            <a:off x="5200650" y="1680369"/>
            <a:ext cx="5535158" cy="482600"/>
          </a:xfrm>
          <a:prstGeom prst="rect">
            <a:avLst/>
          </a:prstGeom>
          <a:noFill/>
          <a:ln w="222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9">
            <a:extLst>
              <a:ext uri="{FF2B5EF4-FFF2-40B4-BE49-F238E27FC236}">
                <a16:creationId xmlns:a16="http://schemas.microsoft.com/office/drawing/2014/main" id="{3B513641-A8DF-B043-8746-D009B274AFFD}"/>
              </a:ext>
            </a:extLst>
          </p:cNvPr>
          <p:cNvSpPr/>
          <p:nvPr/>
        </p:nvSpPr>
        <p:spPr>
          <a:xfrm>
            <a:off x="6019800" y="0"/>
            <a:ext cx="6176963" cy="6867525"/>
          </a:xfrm>
          <a:custGeom>
            <a:avLst/>
            <a:gdLst>
              <a:gd name="connsiteX0" fmla="*/ 0 w 14325599"/>
              <a:gd name="connsiteY0" fmla="*/ 0 h 10287000"/>
              <a:gd name="connsiteX1" fmla="*/ 4038600 w 14325599"/>
              <a:gd name="connsiteY1" fmla="*/ 0 h 10287000"/>
              <a:gd name="connsiteX2" fmla="*/ 14325599 w 14325599"/>
              <a:gd name="connsiteY2" fmla="*/ 10287000 h 10287000"/>
              <a:gd name="connsiteX3" fmla="*/ 3550327 w 14325599"/>
              <a:gd name="connsiteY3" fmla="*/ 10287000 h 10287000"/>
              <a:gd name="connsiteX4" fmla="*/ 0 w 14325599"/>
              <a:gd name="connsiteY4" fmla="*/ 6736674 h 10287000"/>
              <a:gd name="connsiteX0" fmla="*/ 5417695 w 19743294"/>
              <a:gd name="connsiteY0" fmla="*/ 0 h 10287000"/>
              <a:gd name="connsiteX1" fmla="*/ 9456295 w 19743294"/>
              <a:gd name="connsiteY1" fmla="*/ 0 h 10287000"/>
              <a:gd name="connsiteX2" fmla="*/ 19743294 w 19743294"/>
              <a:gd name="connsiteY2" fmla="*/ 10287000 h 10287000"/>
              <a:gd name="connsiteX3" fmla="*/ 8968022 w 19743294"/>
              <a:gd name="connsiteY3" fmla="*/ 10287000 h 10287000"/>
              <a:gd name="connsiteX4" fmla="*/ 0 w 19743294"/>
              <a:gd name="connsiteY4" fmla="*/ 767848 h 10287000"/>
              <a:gd name="connsiteX5" fmla="*/ 5417695 w 19743294"/>
              <a:gd name="connsiteY5" fmla="*/ 0 h 10287000"/>
              <a:gd name="connsiteX0" fmla="*/ 0 w 19743294"/>
              <a:gd name="connsiteY0" fmla="*/ 1676765 h 11195917"/>
              <a:gd name="connsiteX1" fmla="*/ 9456295 w 19743294"/>
              <a:gd name="connsiteY1" fmla="*/ 908917 h 11195917"/>
              <a:gd name="connsiteX2" fmla="*/ 19743294 w 19743294"/>
              <a:gd name="connsiteY2" fmla="*/ 11195917 h 11195917"/>
              <a:gd name="connsiteX3" fmla="*/ 8968022 w 19743294"/>
              <a:gd name="connsiteY3" fmla="*/ 11195917 h 11195917"/>
              <a:gd name="connsiteX4" fmla="*/ 0 w 19743294"/>
              <a:gd name="connsiteY4" fmla="*/ 1676765 h 11195917"/>
              <a:gd name="connsiteX0" fmla="*/ 9293270 w 19580269"/>
              <a:gd name="connsiteY0" fmla="*/ 0 h 10287000"/>
              <a:gd name="connsiteX1" fmla="*/ 19580269 w 19580269"/>
              <a:gd name="connsiteY1" fmla="*/ 10287000 h 10287000"/>
              <a:gd name="connsiteX2" fmla="*/ 8804997 w 19580269"/>
              <a:gd name="connsiteY2" fmla="*/ 10287000 h 10287000"/>
              <a:gd name="connsiteX3" fmla="*/ 0 w 19580269"/>
              <a:gd name="connsiteY3" fmla="*/ 904634 h 10287000"/>
              <a:gd name="connsiteX0" fmla="*/ 10083693 w 20370692"/>
              <a:gd name="connsiteY0" fmla="*/ 0 h 10287000"/>
              <a:gd name="connsiteX1" fmla="*/ 20370692 w 20370692"/>
              <a:gd name="connsiteY1" fmla="*/ 10287000 h 10287000"/>
              <a:gd name="connsiteX2" fmla="*/ 9595420 w 20370692"/>
              <a:gd name="connsiteY2" fmla="*/ 10287000 h 10287000"/>
              <a:gd name="connsiteX3" fmla="*/ 0 w 20370692"/>
              <a:gd name="connsiteY3" fmla="*/ 172348 h 10287000"/>
              <a:gd name="connsiteX0" fmla="*/ 10314234 w 20370692"/>
              <a:gd name="connsiteY0" fmla="*/ 71880 h 10114652"/>
              <a:gd name="connsiteX1" fmla="*/ 20370692 w 20370692"/>
              <a:gd name="connsiteY1" fmla="*/ 10114652 h 10114652"/>
              <a:gd name="connsiteX2" fmla="*/ 9595420 w 20370692"/>
              <a:gd name="connsiteY2" fmla="*/ 10114652 h 10114652"/>
              <a:gd name="connsiteX3" fmla="*/ 0 w 20370692"/>
              <a:gd name="connsiteY3" fmla="*/ 0 h 10114652"/>
              <a:gd name="connsiteX0" fmla="*/ 10314235 w 20370692"/>
              <a:gd name="connsiteY0" fmla="*/ 0 h 10124181"/>
              <a:gd name="connsiteX1" fmla="*/ 20370692 w 20370692"/>
              <a:gd name="connsiteY1" fmla="*/ 10124181 h 10124181"/>
              <a:gd name="connsiteX2" fmla="*/ 9595420 w 20370692"/>
              <a:gd name="connsiteY2" fmla="*/ 10124181 h 10124181"/>
              <a:gd name="connsiteX3" fmla="*/ 0 w 20370692"/>
              <a:gd name="connsiteY3" fmla="*/ 9529 h 10124181"/>
              <a:gd name="connsiteX0" fmla="*/ 22269391 w 22269391"/>
              <a:gd name="connsiteY0" fmla="*/ 0 h 10137749"/>
              <a:gd name="connsiteX1" fmla="*/ 20370692 w 22269391"/>
              <a:gd name="connsiteY1" fmla="*/ 10137749 h 10137749"/>
              <a:gd name="connsiteX2" fmla="*/ 9595420 w 22269391"/>
              <a:gd name="connsiteY2" fmla="*/ 10137749 h 10137749"/>
              <a:gd name="connsiteX3" fmla="*/ 0 w 22269391"/>
              <a:gd name="connsiteY3" fmla="*/ 23097 h 10137749"/>
              <a:gd name="connsiteX0" fmla="*/ 22269391 w 22269391"/>
              <a:gd name="connsiteY0" fmla="*/ 0 h 10151317"/>
              <a:gd name="connsiteX1" fmla="*/ 22231480 w 22269391"/>
              <a:gd name="connsiteY1" fmla="*/ 10151317 h 10151317"/>
              <a:gd name="connsiteX2" fmla="*/ 9595420 w 22269391"/>
              <a:gd name="connsiteY2" fmla="*/ 10137749 h 10151317"/>
              <a:gd name="connsiteX3" fmla="*/ 0 w 22269391"/>
              <a:gd name="connsiteY3" fmla="*/ 23097 h 10151317"/>
              <a:gd name="connsiteX0" fmla="*/ 22269391 w 22269391"/>
              <a:gd name="connsiteY0" fmla="*/ 0 h 10151317"/>
              <a:gd name="connsiteX1" fmla="*/ 22231480 w 22269391"/>
              <a:gd name="connsiteY1" fmla="*/ 10151317 h 10151317"/>
              <a:gd name="connsiteX2" fmla="*/ 12361903 w 22269391"/>
              <a:gd name="connsiteY2" fmla="*/ 10124182 h 10151317"/>
              <a:gd name="connsiteX3" fmla="*/ 0 w 22269391"/>
              <a:gd name="connsiteY3" fmla="*/ 23097 h 10151317"/>
              <a:gd name="connsiteX0" fmla="*/ 12965448 w 12965448"/>
              <a:gd name="connsiteY0" fmla="*/ 0 h 10151317"/>
              <a:gd name="connsiteX1" fmla="*/ 12927537 w 12965448"/>
              <a:gd name="connsiteY1" fmla="*/ 10151317 h 10151317"/>
              <a:gd name="connsiteX2" fmla="*/ 3057960 w 12965448"/>
              <a:gd name="connsiteY2" fmla="*/ 10124182 h 10151317"/>
              <a:gd name="connsiteX3" fmla="*/ 0 w 12965448"/>
              <a:gd name="connsiteY3" fmla="*/ 9528 h 10151317"/>
              <a:gd name="connsiteX0" fmla="*/ 12965448 w 12965448"/>
              <a:gd name="connsiteY0" fmla="*/ 0 h 10151317"/>
              <a:gd name="connsiteX1" fmla="*/ 12927537 w 12965448"/>
              <a:gd name="connsiteY1" fmla="*/ 10151317 h 10151317"/>
              <a:gd name="connsiteX2" fmla="*/ 3057960 w 12965448"/>
              <a:gd name="connsiteY2" fmla="*/ 10124182 h 10151317"/>
              <a:gd name="connsiteX3" fmla="*/ 0 w 12965448"/>
              <a:gd name="connsiteY3" fmla="*/ 9528 h 10151317"/>
              <a:gd name="connsiteX0" fmla="*/ 12965448 w 12970977"/>
              <a:gd name="connsiteY0" fmla="*/ 0 h 10124181"/>
              <a:gd name="connsiteX1" fmla="*/ 12967555 w 12970977"/>
              <a:gd name="connsiteY1" fmla="*/ 10099831 h 10124181"/>
              <a:gd name="connsiteX2" fmla="*/ 3057960 w 12970977"/>
              <a:gd name="connsiteY2" fmla="*/ 10124182 h 10124181"/>
              <a:gd name="connsiteX3" fmla="*/ 0 w 12970977"/>
              <a:gd name="connsiteY3" fmla="*/ 9528 h 10124181"/>
              <a:gd name="connsiteX0" fmla="*/ 12965448 w 12965448"/>
              <a:gd name="connsiteY0" fmla="*/ 0 h 10124182"/>
              <a:gd name="connsiteX1" fmla="*/ 12960886 w 12965448"/>
              <a:gd name="connsiteY1" fmla="*/ 10118554 h 10124182"/>
              <a:gd name="connsiteX2" fmla="*/ 3057960 w 12965448"/>
              <a:gd name="connsiteY2" fmla="*/ 10124182 h 10124182"/>
              <a:gd name="connsiteX3" fmla="*/ 0 w 12965448"/>
              <a:gd name="connsiteY3" fmla="*/ 9528 h 10124182"/>
              <a:gd name="connsiteX0" fmla="*/ 12965448 w 12965448"/>
              <a:gd name="connsiteY0" fmla="*/ 0 h 10124182"/>
              <a:gd name="connsiteX1" fmla="*/ 12580728 w 12965448"/>
              <a:gd name="connsiteY1" fmla="*/ 10038985 h 10124182"/>
              <a:gd name="connsiteX2" fmla="*/ 3057960 w 12965448"/>
              <a:gd name="connsiteY2" fmla="*/ 10124182 h 10124182"/>
              <a:gd name="connsiteX3" fmla="*/ 0 w 12965448"/>
              <a:gd name="connsiteY3" fmla="*/ 9528 h 10124182"/>
              <a:gd name="connsiteX0" fmla="*/ 12965448 w 12977090"/>
              <a:gd name="connsiteY0" fmla="*/ 0 h 10124182"/>
              <a:gd name="connsiteX1" fmla="*/ 12974226 w 12977090"/>
              <a:gd name="connsiteY1" fmla="*/ 10118555 h 10124182"/>
              <a:gd name="connsiteX2" fmla="*/ 3057960 w 12977090"/>
              <a:gd name="connsiteY2" fmla="*/ 10124182 h 10124182"/>
              <a:gd name="connsiteX3" fmla="*/ 0 w 12977090"/>
              <a:gd name="connsiteY3" fmla="*/ 9528 h 1012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77090" h="10124182">
                <a:moveTo>
                  <a:pt x="12965448" y="0"/>
                </a:moveTo>
                <a:cubicBezTo>
                  <a:pt x="12952811" y="3383772"/>
                  <a:pt x="12986864" y="6734784"/>
                  <a:pt x="12974226" y="10118555"/>
                </a:cubicBezTo>
                <a:lnTo>
                  <a:pt x="3057960" y="10124182"/>
                </a:lnTo>
                <a:lnTo>
                  <a:pt x="0" y="9528"/>
                </a:lnTo>
              </a:path>
            </a:pathLst>
          </a:custGeom>
          <a:gradFill flip="none" rotWithShape="1">
            <a:gsLst>
              <a:gs pos="0">
                <a:srgbClr val="4ABDBC"/>
              </a:gs>
              <a:gs pos="100000">
                <a:srgbClr val="354C6D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BAE0A5-915C-4648-8074-63E29DE0B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6170613"/>
            <a:ext cx="1338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B0F1A36-5C7C-0047-9486-64803D2B2215}"/>
              </a:ext>
            </a:extLst>
          </p:cNvPr>
          <p:cNvCxnSpPr>
            <a:cxnSpLocks/>
          </p:cNvCxnSpPr>
          <p:nvPr/>
        </p:nvCxnSpPr>
        <p:spPr>
          <a:xfrm>
            <a:off x="657225" y="6483350"/>
            <a:ext cx="1828800" cy="0"/>
          </a:xfrm>
          <a:prstGeom prst="line">
            <a:avLst/>
          </a:prstGeom>
          <a:ln>
            <a:solidFill>
              <a:srgbClr val="4AB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37016B35-D870-194A-9CC3-242276455124}"/>
              </a:ext>
            </a:extLst>
          </p:cNvPr>
          <p:cNvSpPr/>
          <p:nvPr/>
        </p:nvSpPr>
        <p:spPr>
          <a:xfrm>
            <a:off x="5895975" y="1871663"/>
            <a:ext cx="111125" cy="111125"/>
          </a:xfrm>
          <a:prstGeom prst="ellipse">
            <a:avLst/>
          </a:prstGeom>
          <a:solidFill>
            <a:srgbClr val="4AB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D6C8D57-C578-0D46-B2A0-8C69B3EED5BD}"/>
              </a:ext>
            </a:extLst>
          </p:cNvPr>
          <p:cNvSpPr/>
          <p:nvPr/>
        </p:nvSpPr>
        <p:spPr>
          <a:xfrm>
            <a:off x="5867400" y="3640138"/>
            <a:ext cx="111125" cy="111125"/>
          </a:xfrm>
          <a:prstGeom prst="ellipse">
            <a:avLst/>
          </a:prstGeom>
          <a:solidFill>
            <a:srgbClr val="4AB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6B0DB1A-DCC3-2740-821D-F02A59291890}"/>
              </a:ext>
            </a:extLst>
          </p:cNvPr>
          <p:cNvSpPr/>
          <p:nvPr/>
        </p:nvSpPr>
        <p:spPr>
          <a:xfrm>
            <a:off x="5262563" y="1838325"/>
            <a:ext cx="542925" cy="166688"/>
          </a:xfrm>
          <a:prstGeom prst="rect">
            <a:avLst/>
          </a:prstGeom>
          <a:solidFill>
            <a:srgbClr val="F9F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CBF499-DF78-9449-8EA5-9CF658117AF3}"/>
              </a:ext>
            </a:extLst>
          </p:cNvPr>
          <p:cNvSpPr/>
          <p:nvPr/>
        </p:nvSpPr>
        <p:spPr>
          <a:xfrm>
            <a:off x="187508" y="2831376"/>
            <a:ext cx="355923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Dans cet email, il vous est communiqué :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000" b="1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Votre identifiant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FR" sz="1000" dirty="0">
              <a:solidFill>
                <a:srgbClr val="354C6D"/>
              </a:solidFill>
              <a:latin typeface="Montserrat" panose="00000500000000000000" pitchFamily="50" charset="0"/>
              <a:ea typeface="+mj-ea"/>
              <a:cs typeface="+mj-cs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000" b="1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Un lien</a:t>
            </a:r>
            <a:r>
              <a:rPr lang="fr-FR" sz="2000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, pour générer votre mot de passe personnel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5D67B6-2A13-F942-A1B7-4E31DC8C5350}"/>
              </a:ext>
            </a:extLst>
          </p:cNvPr>
          <p:cNvSpPr/>
          <p:nvPr/>
        </p:nvSpPr>
        <p:spPr>
          <a:xfrm>
            <a:off x="12190413" y="-850900"/>
            <a:ext cx="1714500" cy="374808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59AE5F-C1F1-2849-87B9-D9AA00566AB9}"/>
              </a:ext>
            </a:extLst>
          </p:cNvPr>
          <p:cNvSpPr/>
          <p:nvPr/>
        </p:nvSpPr>
        <p:spPr>
          <a:xfrm rot="16200000">
            <a:off x="10490201" y="-1924051"/>
            <a:ext cx="1136650" cy="268922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6F98539-65A0-394F-8D0E-BC7BFD2A4D0D}"/>
              </a:ext>
            </a:extLst>
          </p:cNvPr>
          <p:cNvSpPr/>
          <p:nvPr/>
        </p:nvSpPr>
        <p:spPr>
          <a:xfrm rot="2700000">
            <a:off x="-163513" y="-384175"/>
            <a:ext cx="1654175" cy="1654176"/>
          </a:xfrm>
          <a:prstGeom prst="roundRect">
            <a:avLst/>
          </a:prstGeom>
          <a:solidFill>
            <a:srgbClr val="435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8352AC"/>
              </a:solidFill>
            </a:endParaRPr>
          </a:p>
        </p:txBody>
      </p:sp>
      <p:sp>
        <p:nvSpPr>
          <p:cNvPr id="4107" name="Titre 1">
            <a:extLst>
              <a:ext uri="{FF2B5EF4-FFF2-40B4-BE49-F238E27FC236}">
                <a16:creationId xmlns:a16="http://schemas.microsoft.com/office/drawing/2014/main" id="{55711FFB-6D9D-5846-9E4F-4313E1759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961" y="127475"/>
            <a:ext cx="4643669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fr-FR" altLang="fr-FR" sz="2000" dirty="0">
                <a:solidFill>
                  <a:srgbClr val="354C6D"/>
                </a:solidFill>
                <a:latin typeface="Montserrat" panose="00000500000000000000"/>
              </a:rPr>
              <a:t>ACCEDER A SON ESPACE E2TIME</a:t>
            </a:r>
            <a:endParaRPr lang="fr-FR" altLang="fr-FR" sz="300" dirty="0">
              <a:solidFill>
                <a:srgbClr val="354C6D"/>
              </a:solidFill>
              <a:latin typeface="Montserrat" panose="0000050000000000000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0AD992E-4250-A749-862D-8F78174AC5D4}"/>
              </a:ext>
            </a:extLst>
          </p:cNvPr>
          <p:cNvSpPr/>
          <p:nvPr/>
        </p:nvSpPr>
        <p:spPr>
          <a:xfrm>
            <a:off x="-1724025" y="-850900"/>
            <a:ext cx="1714500" cy="374808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&lt;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67DFD2-5355-8F4E-B0E3-B8F0E2D2BD15}"/>
              </a:ext>
            </a:extLst>
          </p:cNvPr>
          <p:cNvSpPr/>
          <p:nvPr/>
        </p:nvSpPr>
        <p:spPr>
          <a:xfrm rot="16200000">
            <a:off x="-265112" y="-1924051"/>
            <a:ext cx="1136650" cy="268922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111" name="Titre 1">
            <a:extLst>
              <a:ext uri="{FF2B5EF4-FFF2-40B4-BE49-F238E27FC236}">
                <a16:creationId xmlns:a16="http://schemas.microsoft.com/office/drawing/2014/main" id="{F3EB2BDB-2C64-1046-A3A7-27E6D6FC4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6189663"/>
            <a:ext cx="20510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fr-FR" sz="1200" dirty="0">
                <a:solidFill>
                  <a:srgbClr val="435F88"/>
                </a:solidFill>
                <a:latin typeface="Montserrat" panose="00000500000000000000"/>
              </a:rPr>
              <a:t>Accéder à son espace e2time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49E6215-8784-BA4C-A9DF-FDD97F5AD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07" y="309562"/>
            <a:ext cx="600036" cy="600036"/>
          </a:xfrm>
          <a:prstGeom prst="rect">
            <a:avLst/>
          </a:prstGeom>
        </p:spPr>
      </p:pic>
      <p:pic>
        <p:nvPicPr>
          <p:cNvPr id="5" name="Image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8EFA227A-8E1D-1A45-A6AE-52293ECF0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170" y="874328"/>
            <a:ext cx="7889394" cy="538024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8864557-BCAB-FE42-AEBF-01CC6392B471}"/>
              </a:ext>
            </a:extLst>
          </p:cNvPr>
          <p:cNvSpPr/>
          <p:nvPr/>
        </p:nvSpPr>
        <p:spPr>
          <a:xfrm>
            <a:off x="6516789" y="3544728"/>
            <a:ext cx="1211508" cy="204513"/>
          </a:xfrm>
          <a:prstGeom prst="rect">
            <a:avLst/>
          </a:prstGeom>
          <a:noFill/>
          <a:ln w="222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701304F-15FD-234C-B5F8-0BCD1F1C61DE}"/>
              </a:ext>
            </a:extLst>
          </p:cNvPr>
          <p:cNvCxnSpPr>
            <a:cxnSpLocks/>
          </p:cNvCxnSpPr>
          <p:nvPr/>
        </p:nvCxnSpPr>
        <p:spPr>
          <a:xfrm>
            <a:off x="3009014" y="3640138"/>
            <a:ext cx="34311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A90F6394-6697-4E4D-B24C-0D0291A47D1F}"/>
              </a:ext>
            </a:extLst>
          </p:cNvPr>
          <p:cNvSpPr/>
          <p:nvPr/>
        </p:nvSpPr>
        <p:spPr>
          <a:xfrm>
            <a:off x="7302500" y="3788569"/>
            <a:ext cx="1679102" cy="340980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419E7D62-1A33-5142-BA44-438627095BFB}"/>
              </a:ext>
            </a:extLst>
          </p:cNvPr>
          <p:cNvCxnSpPr>
            <a:cxnSpLocks/>
          </p:cNvCxnSpPr>
          <p:nvPr/>
        </p:nvCxnSpPr>
        <p:spPr>
          <a:xfrm>
            <a:off x="3880772" y="4058009"/>
            <a:ext cx="330650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01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9">
            <a:extLst>
              <a:ext uri="{FF2B5EF4-FFF2-40B4-BE49-F238E27FC236}">
                <a16:creationId xmlns:a16="http://schemas.microsoft.com/office/drawing/2014/main" id="{3B513641-A8DF-B043-8746-D009B274AFFD}"/>
              </a:ext>
            </a:extLst>
          </p:cNvPr>
          <p:cNvSpPr/>
          <p:nvPr/>
        </p:nvSpPr>
        <p:spPr>
          <a:xfrm>
            <a:off x="6019800" y="0"/>
            <a:ext cx="6176963" cy="6867525"/>
          </a:xfrm>
          <a:custGeom>
            <a:avLst/>
            <a:gdLst>
              <a:gd name="connsiteX0" fmla="*/ 0 w 14325599"/>
              <a:gd name="connsiteY0" fmla="*/ 0 h 10287000"/>
              <a:gd name="connsiteX1" fmla="*/ 4038600 w 14325599"/>
              <a:gd name="connsiteY1" fmla="*/ 0 h 10287000"/>
              <a:gd name="connsiteX2" fmla="*/ 14325599 w 14325599"/>
              <a:gd name="connsiteY2" fmla="*/ 10287000 h 10287000"/>
              <a:gd name="connsiteX3" fmla="*/ 3550327 w 14325599"/>
              <a:gd name="connsiteY3" fmla="*/ 10287000 h 10287000"/>
              <a:gd name="connsiteX4" fmla="*/ 0 w 14325599"/>
              <a:gd name="connsiteY4" fmla="*/ 6736674 h 10287000"/>
              <a:gd name="connsiteX0" fmla="*/ 5417695 w 19743294"/>
              <a:gd name="connsiteY0" fmla="*/ 0 h 10287000"/>
              <a:gd name="connsiteX1" fmla="*/ 9456295 w 19743294"/>
              <a:gd name="connsiteY1" fmla="*/ 0 h 10287000"/>
              <a:gd name="connsiteX2" fmla="*/ 19743294 w 19743294"/>
              <a:gd name="connsiteY2" fmla="*/ 10287000 h 10287000"/>
              <a:gd name="connsiteX3" fmla="*/ 8968022 w 19743294"/>
              <a:gd name="connsiteY3" fmla="*/ 10287000 h 10287000"/>
              <a:gd name="connsiteX4" fmla="*/ 0 w 19743294"/>
              <a:gd name="connsiteY4" fmla="*/ 767848 h 10287000"/>
              <a:gd name="connsiteX5" fmla="*/ 5417695 w 19743294"/>
              <a:gd name="connsiteY5" fmla="*/ 0 h 10287000"/>
              <a:gd name="connsiteX0" fmla="*/ 0 w 19743294"/>
              <a:gd name="connsiteY0" fmla="*/ 1676765 h 11195917"/>
              <a:gd name="connsiteX1" fmla="*/ 9456295 w 19743294"/>
              <a:gd name="connsiteY1" fmla="*/ 908917 h 11195917"/>
              <a:gd name="connsiteX2" fmla="*/ 19743294 w 19743294"/>
              <a:gd name="connsiteY2" fmla="*/ 11195917 h 11195917"/>
              <a:gd name="connsiteX3" fmla="*/ 8968022 w 19743294"/>
              <a:gd name="connsiteY3" fmla="*/ 11195917 h 11195917"/>
              <a:gd name="connsiteX4" fmla="*/ 0 w 19743294"/>
              <a:gd name="connsiteY4" fmla="*/ 1676765 h 11195917"/>
              <a:gd name="connsiteX0" fmla="*/ 9293270 w 19580269"/>
              <a:gd name="connsiteY0" fmla="*/ 0 h 10287000"/>
              <a:gd name="connsiteX1" fmla="*/ 19580269 w 19580269"/>
              <a:gd name="connsiteY1" fmla="*/ 10287000 h 10287000"/>
              <a:gd name="connsiteX2" fmla="*/ 8804997 w 19580269"/>
              <a:gd name="connsiteY2" fmla="*/ 10287000 h 10287000"/>
              <a:gd name="connsiteX3" fmla="*/ 0 w 19580269"/>
              <a:gd name="connsiteY3" fmla="*/ 904634 h 10287000"/>
              <a:gd name="connsiteX0" fmla="*/ 10083693 w 20370692"/>
              <a:gd name="connsiteY0" fmla="*/ 0 h 10287000"/>
              <a:gd name="connsiteX1" fmla="*/ 20370692 w 20370692"/>
              <a:gd name="connsiteY1" fmla="*/ 10287000 h 10287000"/>
              <a:gd name="connsiteX2" fmla="*/ 9595420 w 20370692"/>
              <a:gd name="connsiteY2" fmla="*/ 10287000 h 10287000"/>
              <a:gd name="connsiteX3" fmla="*/ 0 w 20370692"/>
              <a:gd name="connsiteY3" fmla="*/ 172348 h 10287000"/>
              <a:gd name="connsiteX0" fmla="*/ 10314234 w 20370692"/>
              <a:gd name="connsiteY0" fmla="*/ 71880 h 10114652"/>
              <a:gd name="connsiteX1" fmla="*/ 20370692 w 20370692"/>
              <a:gd name="connsiteY1" fmla="*/ 10114652 h 10114652"/>
              <a:gd name="connsiteX2" fmla="*/ 9595420 w 20370692"/>
              <a:gd name="connsiteY2" fmla="*/ 10114652 h 10114652"/>
              <a:gd name="connsiteX3" fmla="*/ 0 w 20370692"/>
              <a:gd name="connsiteY3" fmla="*/ 0 h 10114652"/>
              <a:gd name="connsiteX0" fmla="*/ 10314235 w 20370692"/>
              <a:gd name="connsiteY0" fmla="*/ 0 h 10124181"/>
              <a:gd name="connsiteX1" fmla="*/ 20370692 w 20370692"/>
              <a:gd name="connsiteY1" fmla="*/ 10124181 h 10124181"/>
              <a:gd name="connsiteX2" fmla="*/ 9595420 w 20370692"/>
              <a:gd name="connsiteY2" fmla="*/ 10124181 h 10124181"/>
              <a:gd name="connsiteX3" fmla="*/ 0 w 20370692"/>
              <a:gd name="connsiteY3" fmla="*/ 9529 h 10124181"/>
              <a:gd name="connsiteX0" fmla="*/ 22269391 w 22269391"/>
              <a:gd name="connsiteY0" fmla="*/ 0 h 10137749"/>
              <a:gd name="connsiteX1" fmla="*/ 20370692 w 22269391"/>
              <a:gd name="connsiteY1" fmla="*/ 10137749 h 10137749"/>
              <a:gd name="connsiteX2" fmla="*/ 9595420 w 22269391"/>
              <a:gd name="connsiteY2" fmla="*/ 10137749 h 10137749"/>
              <a:gd name="connsiteX3" fmla="*/ 0 w 22269391"/>
              <a:gd name="connsiteY3" fmla="*/ 23097 h 10137749"/>
              <a:gd name="connsiteX0" fmla="*/ 22269391 w 22269391"/>
              <a:gd name="connsiteY0" fmla="*/ 0 h 10151317"/>
              <a:gd name="connsiteX1" fmla="*/ 22231480 w 22269391"/>
              <a:gd name="connsiteY1" fmla="*/ 10151317 h 10151317"/>
              <a:gd name="connsiteX2" fmla="*/ 9595420 w 22269391"/>
              <a:gd name="connsiteY2" fmla="*/ 10137749 h 10151317"/>
              <a:gd name="connsiteX3" fmla="*/ 0 w 22269391"/>
              <a:gd name="connsiteY3" fmla="*/ 23097 h 10151317"/>
              <a:gd name="connsiteX0" fmla="*/ 22269391 w 22269391"/>
              <a:gd name="connsiteY0" fmla="*/ 0 h 10151317"/>
              <a:gd name="connsiteX1" fmla="*/ 22231480 w 22269391"/>
              <a:gd name="connsiteY1" fmla="*/ 10151317 h 10151317"/>
              <a:gd name="connsiteX2" fmla="*/ 12361903 w 22269391"/>
              <a:gd name="connsiteY2" fmla="*/ 10124182 h 10151317"/>
              <a:gd name="connsiteX3" fmla="*/ 0 w 22269391"/>
              <a:gd name="connsiteY3" fmla="*/ 23097 h 10151317"/>
              <a:gd name="connsiteX0" fmla="*/ 12965448 w 12965448"/>
              <a:gd name="connsiteY0" fmla="*/ 0 h 10151317"/>
              <a:gd name="connsiteX1" fmla="*/ 12927537 w 12965448"/>
              <a:gd name="connsiteY1" fmla="*/ 10151317 h 10151317"/>
              <a:gd name="connsiteX2" fmla="*/ 3057960 w 12965448"/>
              <a:gd name="connsiteY2" fmla="*/ 10124182 h 10151317"/>
              <a:gd name="connsiteX3" fmla="*/ 0 w 12965448"/>
              <a:gd name="connsiteY3" fmla="*/ 9528 h 10151317"/>
              <a:gd name="connsiteX0" fmla="*/ 12965448 w 12965448"/>
              <a:gd name="connsiteY0" fmla="*/ 0 h 10151317"/>
              <a:gd name="connsiteX1" fmla="*/ 12927537 w 12965448"/>
              <a:gd name="connsiteY1" fmla="*/ 10151317 h 10151317"/>
              <a:gd name="connsiteX2" fmla="*/ 3057960 w 12965448"/>
              <a:gd name="connsiteY2" fmla="*/ 10124182 h 10151317"/>
              <a:gd name="connsiteX3" fmla="*/ 0 w 12965448"/>
              <a:gd name="connsiteY3" fmla="*/ 9528 h 10151317"/>
              <a:gd name="connsiteX0" fmla="*/ 12965448 w 12970977"/>
              <a:gd name="connsiteY0" fmla="*/ 0 h 10124181"/>
              <a:gd name="connsiteX1" fmla="*/ 12967555 w 12970977"/>
              <a:gd name="connsiteY1" fmla="*/ 10099831 h 10124181"/>
              <a:gd name="connsiteX2" fmla="*/ 3057960 w 12970977"/>
              <a:gd name="connsiteY2" fmla="*/ 10124182 h 10124181"/>
              <a:gd name="connsiteX3" fmla="*/ 0 w 12970977"/>
              <a:gd name="connsiteY3" fmla="*/ 9528 h 10124181"/>
              <a:gd name="connsiteX0" fmla="*/ 12965448 w 12965448"/>
              <a:gd name="connsiteY0" fmla="*/ 0 h 10124182"/>
              <a:gd name="connsiteX1" fmla="*/ 12960886 w 12965448"/>
              <a:gd name="connsiteY1" fmla="*/ 10118554 h 10124182"/>
              <a:gd name="connsiteX2" fmla="*/ 3057960 w 12965448"/>
              <a:gd name="connsiteY2" fmla="*/ 10124182 h 10124182"/>
              <a:gd name="connsiteX3" fmla="*/ 0 w 12965448"/>
              <a:gd name="connsiteY3" fmla="*/ 9528 h 10124182"/>
              <a:gd name="connsiteX0" fmla="*/ 12965448 w 12965448"/>
              <a:gd name="connsiteY0" fmla="*/ 0 h 10124182"/>
              <a:gd name="connsiteX1" fmla="*/ 12580728 w 12965448"/>
              <a:gd name="connsiteY1" fmla="*/ 10038985 h 10124182"/>
              <a:gd name="connsiteX2" fmla="*/ 3057960 w 12965448"/>
              <a:gd name="connsiteY2" fmla="*/ 10124182 h 10124182"/>
              <a:gd name="connsiteX3" fmla="*/ 0 w 12965448"/>
              <a:gd name="connsiteY3" fmla="*/ 9528 h 10124182"/>
              <a:gd name="connsiteX0" fmla="*/ 12965448 w 12977090"/>
              <a:gd name="connsiteY0" fmla="*/ 0 h 10124182"/>
              <a:gd name="connsiteX1" fmla="*/ 12974226 w 12977090"/>
              <a:gd name="connsiteY1" fmla="*/ 10118555 h 10124182"/>
              <a:gd name="connsiteX2" fmla="*/ 3057960 w 12977090"/>
              <a:gd name="connsiteY2" fmla="*/ 10124182 h 10124182"/>
              <a:gd name="connsiteX3" fmla="*/ 0 w 12977090"/>
              <a:gd name="connsiteY3" fmla="*/ 9528 h 1012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77090" h="10124182">
                <a:moveTo>
                  <a:pt x="12965448" y="0"/>
                </a:moveTo>
                <a:cubicBezTo>
                  <a:pt x="12952811" y="3383772"/>
                  <a:pt x="12986864" y="6734784"/>
                  <a:pt x="12974226" y="10118555"/>
                </a:cubicBezTo>
                <a:lnTo>
                  <a:pt x="3057960" y="10124182"/>
                </a:lnTo>
                <a:lnTo>
                  <a:pt x="0" y="9528"/>
                </a:lnTo>
              </a:path>
            </a:pathLst>
          </a:custGeom>
          <a:gradFill flip="none" rotWithShape="1">
            <a:gsLst>
              <a:gs pos="0">
                <a:srgbClr val="4ABDBC"/>
              </a:gs>
              <a:gs pos="100000">
                <a:srgbClr val="354C6D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BAE0A5-915C-4648-8074-63E29DE0B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6170613"/>
            <a:ext cx="1338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B0F1A36-5C7C-0047-9486-64803D2B2215}"/>
              </a:ext>
            </a:extLst>
          </p:cNvPr>
          <p:cNvCxnSpPr>
            <a:cxnSpLocks/>
          </p:cNvCxnSpPr>
          <p:nvPr/>
        </p:nvCxnSpPr>
        <p:spPr>
          <a:xfrm>
            <a:off x="657225" y="6483350"/>
            <a:ext cx="1828800" cy="0"/>
          </a:xfrm>
          <a:prstGeom prst="line">
            <a:avLst/>
          </a:prstGeom>
          <a:ln>
            <a:solidFill>
              <a:srgbClr val="4AB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37016B35-D870-194A-9CC3-242276455124}"/>
              </a:ext>
            </a:extLst>
          </p:cNvPr>
          <p:cNvSpPr/>
          <p:nvPr/>
        </p:nvSpPr>
        <p:spPr>
          <a:xfrm>
            <a:off x="5895975" y="1871663"/>
            <a:ext cx="111125" cy="111125"/>
          </a:xfrm>
          <a:prstGeom prst="ellipse">
            <a:avLst/>
          </a:prstGeom>
          <a:solidFill>
            <a:srgbClr val="4AB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D6C8D57-C578-0D46-B2A0-8C69B3EED5BD}"/>
              </a:ext>
            </a:extLst>
          </p:cNvPr>
          <p:cNvSpPr/>
          <p:nvPr/>
        </p:nvSpPr>
        <p:spPr>
          <a:xfrm>
            <a:off x="5867400" y="3640138"/>
            <a:ext cx="111125" cy="111125"/>
          </a:xfrm>
          <a:prstGeom prst="ellipse">
            <a:avLst/>
          </a:prstGeom>
          <a:solidFill>
            <a:srgbClr val="4AB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6B0DB1A-DCC3-2740-821D-F02A59291890}"/>
              </a:ext>
            </a:extLst>
          </p:cNvPr>
          <p:cNvSpPr/>
          <p:nvPr/>
        </p:nvSpPr>
        <p:spPr>
          <a:xfrm>
            <a:off x="5262563" y="1838325"/>
            <a:ext cx="542925" cy="166688"/>
          </a:xfrm>
          <a:prstGeom prst="rect">
            <a:avLst/>
          </a:prstGeom>
          <a:solidFill>
            <a:srgbClr val="F9F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CBF499-DF78-9449-8EA5-9CF658117AF3}"/>
              </a:ext>
            </a:extLst>
          </p:cNvPr>
          <p:cNvSpPr/>
          <p:nvPr/>
        </p:nvSpPr>
        <p:spPr>
          <a:xfrm>
            <a:off x="187508" y="2831376"/>
            <a:ext cx="35592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En cliquant sur le lien</a:t>
            </a:r>
            <a:r>
              <a:rPr lang="fr-FR" sz="2000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, vous accédez à une page web pour </a:t>
            </a:r>
            <a:r>
              <a:rPr lang="fr-FR" sz="2000" b="1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initialiser</a:t>
            </a:r>
            <a:r>
              <a:rPr lang="fr-FR" sz="2000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 votre mot de passe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5D67B6-2A13-F942-A1B7-4E31DC8C5350}"/>
              </a:ext>
            </a:extLst>
          </p:cNvPr>
          <p:cNvSpPr/>
          <p:nvPr/>
        </p:nvSpPr>
        <p:spPr>
          <a:xfrm>
            <a:off x="12190413" y="-850900"/>
            <a:ext cx="1714500" cy="374808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59AE5F-C1F1-2849-87B9-D9AA00566AB9}"/>
              </a:ext>
            </a:extLst>
          </p:cNvPr>
          <p:cNvSpPr/>
          <p:nvPr/>
        </p:nvSpPr>
        <p:spPr>
          <a:xfrm rot="16200000">
            <a:off x="10490201" y="-1924051"/>
            <a:ext cx="1136650" cy="268922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6F98539-65A0-394F-8D0E-BC7BFD2A4D0D}"/>
              </a:ext>
            </a:extLst>
          </p:cNvPr>
          <p:cNvSpPr/>
          <p:nvPr/>
        </p:nvSpPr>
        <p:spPr>
          <a:xfrm rot="2700000">
            <a:off x="-163513" y="-384175"/>
            <a:ext cx="1654175" cy="1654176"/>
          </a:xfrm>
          <a:prstGeom prst="roundRect">
            <a:avLst/>
          </a:prstGeom>
          <a:solidFill>
            <a:srgbClr val="435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8352AC"/>
              </a:solidFill>
            </a:endParaRPr>
          </a:p>
        </p:txBody>
      </p:sp>
      <p:sp>
        <p:nvSpPr>
          <p:cNvPr id="4107" name="Titre 1">
            <a:extLst>
              <a:ext uri="{FF2B5EF4-FFF2-40B4-BE49-F238E27FC236}">
                <a16:creationId xmlns:a16="http://schemas.microsoft.com/office/drawing/2014/main" id="{55711FFB-6D9D-5846-9E4F-4313E1759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961" y="127475"/>
            <a:ext cx="4643669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fr-FR" altLang="fr-FR" sz="2000" dirty="0">
                <a:solidFill>
                  <a:srgbClr val="354C6D"/>
                </a:solidFill>
                <a:latin typeface="Montserrat" panose="00000500000000000000"/>
              </a:rPr>
              <a:t>ACCEDER A SON ESPACE E2TIME</a:t>
            </a:r>
            <a:endParaRPr lang="fr-FR" altLang="fr-FR" sz="300" dirty="0">
              <a:solidFill>
                <a:srgbClr val="354C6D"/>
              </a:solidFill>
              <a:latin typeface="Montserrat" panose="0000050000000000000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0AD992E-4250-A749-862D-8F78174AC5D4}"/>
              </a:ext>
            </a:extLst>
          </p:cNvPr>
          <p:cNvSpPr/>
          <p:nvPr/>
        </p:nvSpPr>
        <p:spPr>
          <a:xfrm>
            <a:off x="-1724025" y="-850900"/>
            <a:ext cx="1714500" cy="374808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&lt;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67DFD2-5355-8F4E-B0E3-B8F0E2D2BD15}"/>
              </a:ext>
            </a:extLst>
          </p:cNvPr>
          <p:cNvSpPr/>
          <p:nvPr/>
        </p:nvSpPr>
        <p:spPr>
          <a:xfrm rot="16200000">
            <a:off x="-265112" y="-1924051"/>
            <a:ext cx="1136650" cy="268922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111" name="Titre 1">
            <a:extLst>
              <a:ext uri="{FF2B5EF4-FFF2-40B4-BE49-F238E27FC236}">
                <a16:creationId xmlns:a16="http://schemas.microsoft.com/office/drawing/2014/main" id="{F3EB2BDB-2C64-1046-A3A7-27E6D6FC4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6189663"/>
            <a:ext cx="20510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fr-FR" sz="1200" dirty="0">
                <a:solidFill>
                  <a:srgbClr val="435F88"/>
                </a:solidFill>
                <a:latin typeface="Montserrat" panose="00000500000000000000"/>
              </a:rPr>
              <a:t>Accéder à son espace e2time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49E6215-8784-BA4C-A9DF-FDD97F5AD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07" y="309562"/>
            <a:ext cx="600036" cy="600036"/>
          </a:xfrm>
          <a:prstGeom prst="rect">
            <a:avLst/>
          </a:prstGeom>
        </p:spPr>
      </p:pic>
      <p:pic>
        <p:nvPicPr>
          <p:cNvPr id="3" name="Image 2" descr="Une image contenant capture d’écran, femme, joueur, tenant&#10;&#10;Description générée automatiquement">
            <a:extLst>
              <a:ext uri="{FF2B5EF4-FFF2-40B4-BE49-F238E27FC236}">
                <a16:creationId xmlns:a16="http://schemas.microsoft.com/office/drawing/2014/main" id="{B7DDF12E-195B-D245-B5F8-255847666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52" y="1538196"/>
            <a:ext cx="7424860" cy="396738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8864557-BCAB-FE42-AEBF-01CC6392B471}"/>
              </a:ext>
            </a:extLst>
          </p:cNvPr>
          <p:cNvSpPr/>
          <p:nvPr/>
        </p:nvSpPr>
        <p:spPr>
          <a:xfrm>
            <a:off x="5414045" y="2973467"/>
            <a:ext cx="1711695" cy="2021320"/>
          </a:xfrm>
          <a:prstGeom prst="rect">
            <a:avLst/>
          </a:prstGeom>
          <a:noFill/>
          <a:ln w="222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701304F-15FD-234C-B5F8-0BCD1F1C61DE}"/>
              </a:ext>
            </a:extLst>
          </p:cNvPr>
          <p:cNvCxnSpPr>
            <a:cxnSpLocks/>
          </p:cNvCxnSpPr>
          <p:nvPr/>
        </p:nvCxnSpPr>
        <p:spPr>
          <a:xfrm>
            <a:off x="3908425" y="3640138"/>
            <a:ext cx="135413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00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9">
            <a:extLst>
              <a:ext uri="{FF2B5EF4-FFF2-40B4-BE49-F238E27FC236}">
                <a16:creationId xmlns:a16="http://schemas.microsoft.com/office/drawing/2014/main" id="{3B513641-A8DF-B043-8746-D009B274AFFD}"/>
              </a:ext>
            </a:extLst>
          </p:cNvPr>
          <p:cNvSpPr/>
          <p:nvPr/>
        </p:nvSpPr>
        <p:spPr>
          <a:xfrm>
            <a:off x="6019800" y="0"/>
            <a:ext cx="6176963" cy="6867525"/>
          </a:xfrm>
          <a:custGeom>
            <a:avLst/>
            <a:gdLst>
              <a:gd name="connsiteX0" fmla="*/ 0 w 14325599"/>
              <a:gd name="connsiteY0" fmla="*/ 0 h 10287000"/>
              <a:gd name="connsiteX1" fmla="*/ 4038600 w 14325599"/>
              <a:gd name="connsiteY1" fmla="*/ 0 h 10287000"/>
              <a:gd name="connsiteX2" fmla="*/ 14325599 w 14325599"/>
              <a:gd name="connsiteY2" fmla="*/ 10287000 h 10287000"/>
              <a:gd name="connsiteX3" fmla="*/ 3550327 w 14325599"/>
              <a:gd name="connsiteY3" fmla="*/ 10287000 h 10287000"/>
              <a:gd name="connsiteX4" fmla="*/ 0 w 14325599"/>
              <a:gd name="connsiteY4" fmla="*/ 6736674 h 10287000"/>
              <a:gd name="connsiteX0" fmla="*/ 5417695 w 19743294"/>
              <a:gd name="connsiteY0" fmla="*/ 0 h 10287000"/>
              <a:gd name="connsiteX1" fmla="*/ 9456295 w 19743294"/>
              <a:gd name="connsiteY1" fmla="*/ 0 h 10287000"/>
              <a:gd name="connsiteX2" fmla="*/ 19743294 w 19743294"/>
              <a:gd name="connsiteY2" fmla="*/ 10287000 h 10287000"/>
              <a:gd name="connsiteX3" fmla="*/ 8968022 w 19743294"/>
              <a:gd name="connsiteY3" fmla="*/ 10287000 h 10287000"/>
              <a:gd name="connsiteX4" fmla="*/ 0 w 19743294"/>
              <a:gd name="connsiteY4" fmla="*/ 767848 h 10287000"/>
              <a:gd name="connsiteX5" fmla="*/ 5417695 w 19743294"/>
              <a:gd name="connsiteY5" fmla="*/ 0 h 10287000"/>
              <a:gd name="connsiteX0" fmla="*/ 0 w 19743294"/>
              <a:gd name="connsiteY0" fmla="*/ 1676765 h 11195917"/>
              <a:gd name="connsiteX1" fmla="*/ 9456295 w 19743294"/>
              <a:gd name="connsiteY1" fmla="*/ 908917 h 11195917"/>
              <a:gd name="connsiteX2" fmla="*/ 19743294 w 19743294"/>
              <a:gd name="connsiteY2" fmla="*/ 11195917 h 11195917"/>
              <a:gd name="connsiteX3" fmla="*/ 8968022 w 19743294"/>
              <a:gd name="connsiteY3" fmla="*/ 11195917 h 11195917"/>
              <a:gd name="connsiteX4" fmla="*/ 0 w 19743294"/>
              <a:gd name="connsiteY4" fmla="*/ 1676765 h 11195917"/>
              <a:gd name="connsiteX0" fmla="*/ 9293270 w 19580269"/>
              <a:gd name="connsiteY0" fmla="*/ 0 h 10287000"/>
              <a:gd name="connsiteX1" fmla="*/ 19580269 w 19580269"/>
              <a:gd name="connsiteY1" fmla="*/ 10287000 h 10287000"/>
              <a:gd name="connsiteX2" fmla="*/ 8804997 w 19580269"/>
              <a:gd name="connsiteY2" fmla="*/ 10287000 h 10287000"/>
              <a:gd name="connsiteX3" fmla="*/ 0 w 19580269"/>
              <a:gd name="connsiteY3" fmla="*/ 904634 h 10287000"/>
              <a:gd name="connsiteX0" fmla="*/ 10083693 w 20370692"/>
              <a:gd name="connsiteY0" fmla="*/ 0 h 10287000"/>
              <a:gd name="connsiteX1" fmla="*/ 20370692 w 20370692"/>
              <a:gd name="connsiteY1" fmla="*/ 10287000 h 10287000"/>
              <a:gd name="connsiteX2" fmla="*/ 9595420 w 20370692"/>
              <a:gd name="connsiteY2" fmla="*/ 10287000 h 10287000"/>
              <a:gd name="connsiteX3" fmla="*/ 0 w 20370692"/>
              <a:gd name="connsiteY3" fmla="*/ 172348 h 10287000"/>
              <a:gd name="connsiteX0" fmla="*/ 10314234 w 20370692"/>
              <a:gd name="connsiteY0" fmla="*/ 71880 h 10114652"/>
              <a:gd name="connsiteX1" fmla="*/ 20370692 w 20370692"/>
              <a:gd name="connsiteY1" fmla="*/ 10114652 h 10114652"/>
              <a:gd name="connsiteX2" fmla="*/ 9595420 w 20370692"/>
              <a:gd name="connsiteY2" fmla="*/ 10114652 h 10114652"/>
              <a:gd name="connsiteX3" fmla="*/ 0 w 20370692"/>
              <a:gd name="connsiteY3" fmla="*/ 0 h 10114652"/>
              <a:gd name="connsiteX0" fmla="*/ 10314235 w 20370692"/>
              <a:gd name="connsiteY0" fmla="*/ 0 h 10124181"/>
              <a:gd name="connsiteX1" fmla="*/ 20370692 w 20370692"/>
              <a:gd name="connsiteY1" fmla="*/ 10124181 h 10124181"/>
              <a:gd name="connsiteX2" fmla="*/ 9595420 w 20370692"/>
              <a:gd name="connsiteY2" fmla="*/ 10124181 h 10124181"/>
              <a:gd name="connsiteX3" fmla="*/ 0 w 20370692"/>
              <a:gd name="connsiteY3" fmla="*/ 9529 h 10124181"/>
              <a:gd name="connsiteX0" fmla="*/ 22269391 w 22269391"/>
              <a:gd name="connsiteY0" fmla="*/ 0 h 10137749"/>
              <a:gd name="connsiteX1" fmla="*/ 20370692 w 22269391"/>
              <a:gd name="connsiteY1" fmla="*/ 10137749 h 10137749"/>
              <a:gd name="connsiteX2" fmla="*/ 9595420 w 22269391"/>
              <a:gd name="connsiteY2" fmla="*/ 10137749 h 10137749"/>
              <a:gd name="connsiteX3" fmla="*/ 0 w 22269391"/>
              <a:gd name="connsiteY3" fmla="*/ 23097 h 10137749"/>
              <a:gd name="connsiteX0" fmla="*/ 22269391 w 22269391"/>
              <a:gd name="connsiteY0" fmla="*/ 0 h 10151317"/>
              <a:gd name="connsiteX1" fmla="*/ 22231480 w 22269391"/>
              <a:gd name="connsiteY1" fmla="*/ 10151317 h 10151317"/>
              <a:gd name="connsiteX2" fmla="*/ 9595420 w 22269391"/>
              <a:gd name="connsiteY2" fmla="*/ 10137749 h 10151317"/>
              <a:gd name="connsiteX3" fmla="*/ 0 w 22269391"/>
              <a:gd name="connsiteY3" fmla="*/ 23097 h 10151317"/>
              <a:gd name="connsiteX0" fmla="*/ 22269391 w 22269391"/>
              <a:gd name="connsiteY0" fmla="*/ 0 h 10151317"/>
              <a:gd name="connsiteX1" fmla="*/ 22231480 w 22269391"/>
              <a:gd name="connsiteY1" fmla="*/ 10151317 h 10151317"/>
              <a:gd name="connsiteX2" fmla="*/ 12361903 w 22269391"/>
              <a:gd name="connsiteY2" fmla="*/ 10124182 h 10151317"/>
              <a:gd name="connsiteX3" fmla="*/ 0 w 22269391"/>
              <a:gd name="connsiteY3" fmla="*/ 23097 h 10151317"/>
              <a:gd name="connsiteX0" fmla="*/ 12965448 w 12965448"/>
              <a:gd name="connsiteY0" fmla="*/ 0 h 10151317"/>
              <a:gd name="connsiteX1" fmla="*/ 12927537 w 12965448"/>
              <a:gd name="connsiteY1" fmla="*/ 10151317 h 10151317"/>
              <a:gd name="connsiteX2" fmla="*/ 3057960 w 12965448"/>
              <a:gd name="connsiteY2" fmla="*/ 10124182 h 10151317"/>
              <a:gd name="connsiteX3" fmla="*/ 0 w 12965448"/>
              <a:gd name="connsiteY3" fmla="*/ 9528 h 10151317"/>
              <a:gd name="connsiteX0" fmla="*/ 12965448 w 12965448"/>
              <a:gd name="connsiteY0" fmla="*/ 0 h 10151317"/>
              <a:gd name="connsiteX1" fmla="*/ 12927537 w 12965448"/>
              <a:gd name="connsiteY1" fmla="*/ 10151317 h 10151317"/>
              <a:gd name="connsiteX2" fmla="*/ 3057960 w 12965448"/>
              <a:gd name="connsiteY2" fmla="*/ 10124182 h 10151317"/>
              <a:gd name="connsiteX3" fmla="*/ 0 w 12965448"/>
              <a:gd name="connsiteY3" fmla="*/ 9528 h 10151317"/>
              <a:gd name="connsiteX0" fmla="*/ 12965448 w 12970977"/>
              <a:gd name="connsiteY0" fmla="*/ 0 h 10124181"/>
              <a:gd name="connsiteX1" fmla="*/ 12967555 w 12970977"/>
              <a:gd name="connsiteY1" fmla="*/ 10099831 h 10124181"/>
              <a:gd name="connsiteX2" fmla="*/ 3057960 w 12970977"/>
              <a:gd name="connsiteY2" fmla="*/ 10124182 h 10124181"/>
              <a:gd name="connsiteX3" fmla="*/ 0 w 12970977"/>
              <a:gd name="connsiteY3" fmla="*/ 9528 h 10124181"/>
              <a:gd name="connsiteX0" fmla="*/ 12965448 w 12965448"/>
              <a:gd name="connsiteY0" fmla="*/ 0 h 10124182"/>
              <a:gd name="connsiteX1" fmla="*/ 12960886 w 12965448"/>
              <a:gd name="connsiteY1" fmla="*/ 10118554 h 10124182"/>
              <a:gd name="connsiteX2" fmla="*/ 3057960 w 12965448"/>
              <a:gd name="connsiteY2" fmla="*/ 10124182 h 10124182"/>
              <a:gd name="connsiteX3" fmla="*/ 0 w 12965448"/>
              <a:gd name="connsiteY3" fmla="*/ 9528 h 10124182"/>
              <a:gd name="connsiteX0" fmla="*/ 12965448 w 12965448"/>
              <a:gd name="connsiteY0" fmla="*/ 0 h 10124182"/>
              <a:gd name="connsiteX1" fmla="*/ 12580728 w 12965448"/>
              <a:gd name="connsiteY1" fmla="*/ 10038985 h 10124182"/>
              <a:gd name="connsiteX2" fmla="*/ 3057960 w 12965448"/>
              <a:gd name="connsiteY2" fmla="*/ 10124182 h 10124182"/>
              <a:gd name="connsiteX3" fmla="*/ 0 w 12965448"/>
              <a:gd name="connsiteY3" fmla="*/ 9528 h 10124182"/>
              <a:gd name="connsiteX0" fmla="*/ 12965448 w 12977090"/>
              <a:gd name="connsiteY0" fmla="*/ 0 h 10124182"/>
              <a:gd name="connsiteX1" fmla="*/ 12974226 w 12977090"/>
              <a:gd name="connsiteY1" fmla="*/ 10118555 h 10124182"/>
              <a:gd name="connsiteX2" fmla="*/ 3057960 w 12977090"/>
              <a:gd name="connsiteY2" fmla="*/ 10124182 h 10124182"/>
              <a:gd name="connsiteX3" fmla="*/ 0 w 12977090"/>
              <a:gd name="connsiteY3" fmla="*/ 9528 h 1012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77090" h="10124182">
                <a:moveTo>
                  <a:pt x="12965448" y="0"/>
                </a:moveTo>
                <a:cubicBezTo>
                  <a:pt x="12952811" y="3383772"/>
                  <a:pt x="12986864" y="6734784"/>
                  <a:pt x="12974226" y="10118555"/>
                </a:cubicBezTo>
                <a:lnTo>
                  <a:pt x="3057960" y="10124182"/>
                </a:lnTo>
                <a:lnTo>
                  <a:pt x="0" y="9528"/>
                </a:lnTo>
              </a:path>
            </a:pathLst>
          </a:custGeom>
          <a:gradFill flip="none" rotWithShape="1">
            <a:gsLst>
              <a:gs pos="0">
                <a:srgbClr val="4ABDBC"/>
              </a:gs>
              <a:gs pos="100000">
                <a:srgbClr val="354C6D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BAE0A5-915C-4648-8074-63E29DE0B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6170613"/>
            <a:ext cx="1338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B0F1A36-5C7C-0047-9486-64803D2B2215}"/>
              </a:ext>
            </a:extLst>
          </p:cNvPr>
          <p:cNvCxnSpPr>
            <a:cxnSpLocks/>
          </p:cNvCxnSpPr>
          <p:nvPr/>
        </p:nvCxnSpPr>
        <p:spPr>
          <a:xfrm>
            <a:off x="657225" y="6483350"/>
            <a:ext cx="1828800" cy="0"/>
          </a:xfrm>
          <a:prstGeom prst="line">
            <a:avLst/>
          </a:prstGeom>
          <a:ln>
            <a:solidFill>
              <a:srgbClr val="4AB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37016B35-D870-194A-9CC3-242276455124}"/>
              </a:ext>
            </a:extLst>
          </p:cNvPr>
          <p:cNvSpPr/>
          <p:nvPr/>
        </p:nvSpPr>
        <p:spPr>
          <a:xfrm>
            <a:off x="5895975" y="1871663"/>
            <a:ext cx="111125" cy="111125"/>
          </a:xfrm>
          <a:prstGeom prst="ellipse">
            <a:avLst/>
          </a:prstGeom>
          <a:solidFill>
            <a:srgbClr val="4AB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D6C8D57-C578-0D46-B2A0-8C69B3EED5BD}"/>
              </a:ext>
            </a:extLst>
          </p:cNvPr>
          <p:cNvSpPr/>
          <p:nvPr/>
        </p:nvSpPr>
        <p:spPr>
          <a:xfrm>
            <a:off x="5867400" y="3640138"/>
            <a:ext cx="111125" cy="111125"/>
          </a:xfrm>
          <a:prstGeom prst="ellipse">
            <a:avLst/>
          </a:prstGeom>
          <a:solidFill>
            <a:srgbClr val="4AB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6B0DB1A-DCC3-2740-821D-F02A59291890}"/>
              </a:ext>
            </a:extLst>
          </p:cNvPr>
          <p:cNvSpPr/>
          <p:nvPr/>
        </p:nvSpPr>
        <p:spPr>
          <a:xfrm>
            <a:off x="5262563" y="1838325"/>
            <a:ext cx="542925" cy="166688"/>
          </a:xfrm>
          <a:prstGeom prst="rect">
            <a:avLst/>
          </a:prstGeom>
          <a:solidFill>
            <a:srgbClr val="F9F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CBF499-DF78-9449-8EA5-9CF658117AF3}"/>
              </a:ext>
            </a:extLst>
          </p:cNvPr>
          <p:cNvSpPr/>
          <p:nvPr/>
        </p:nvSpPr>
        <p:spPr>
          <a:xfrm>
            <a:off x="101835" y="1901217"/>
            <a:ext cx="39179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Une fois votre mot de passe créé, </a:t>
            </a:r>
            <a:r>
              <a:rPr lang="fr-FR" sz="2000" b="1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connectez-vous à votre espace via l’url dédiée </a:t>
            </a:r>
            <a:r>
              <a:rPr lang="fr-FR" sz="2000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solidFill>
                <a:srgbClr val="354C6D"/>
              </a:solidFill>
              <a:latin typeface="Montserrat" panose="00000500000000000000" pitchFamily="50" charset="0"/>
              <a:ea typeface="+mj-ea"/>
              <a:cs typeface="+mj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e2time.net/</a:t>
            </a:r>
            <a:r>
              <a:rPr lang="fr-FR" sz="2800" b="1" dirty="0" err="1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societe</a:t>
            </a:r>
            <a:endParaRPr lang="fr-FR" sz="2800" b="1" dirty="0">
              <a:solidFill>
                <a:srgbClr val="354C6D"/>
              </a:solidFill>
              <a:latin typeface="Montserrat" panose="00000500000000000000" pitchFamily="50" charset="0"/>
              <a:ea typeface="+mj-ea"/>
              <a:cs typeface="+mj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solidFill>
                <a:srgbClr val="354C6D"/>
              </a:solidFill>
              <a:latin typeface="Montserrat" panose="00000500000000000000" pitchFamily="50" charset="0"/>
              <a:ea typeface="+mj-ea"/>
              <a:cs typeface="+mj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srgbClr val="0070C0"/>
                </a:solidFill>
                <a:latin typeface="Montserrat" panose="00000500000000000000" pitchFamily="50" charset="0"/>
                <a:ea typeface="+mj-ea"/>
                <a:cs typeface="+mj-cs"/>
              </a:rPr>
              <a:t>Pensez à sauvegarder l’URL dans vos favoris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5D67B6-2A13-F942-A1B7-4E31DC8C5350}"/>
              </a:ext>
            </a:extLst>
          </p:cNvPr>
          <p:cNvSpPr/>
          <p:nvPr/>
        </p:nvSpPr>
        <p:spPr>
          <a:xfrm>
            <a:off x="12190413" y="-850900"/>
            <a:ext cx="1714500" cy="374808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59AE5F-C1F1-2849-87B9-D9AA00566AB9}"/>
              </a:ext>
            </a:extLst>
          </p:cNvPr>
          <p:cNvSpPr/>
          <p:nvPr/>
        </p:nvSpPr>
        <p:spPr>
          <a:xfrm rot="16200000">
            <a:off x="10490201" y="-1924051"/>
            <a:ext cx="1136650" cy="268922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6F98539-65A0-394F-8D0E-BC7BFD2A4D0D}"/>
              </a:ext>
            </a:extLst>
          </p:cNvPr>
          <p:cNvSpPr/>
          <p:nvPr/>
        </p:nvSpPr>
        <p:spPr>
          <a:xfrm rot="2700000">
            <a:off x="-163513" y="-384175"/>
            <a:ext cx="1654175" cy="1654176"/>
          </a:xfrm>
          <a:prstGeom prst="roundRect">
            <a:avLst/>
          </a:prstGeom>
          <a:solidFill>
            <a:srgbClr val="435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8352AC"/>
              </a:solidFill>
            </a:endParaRPr>
          </a:p>
        </p:txBody>
      </p:sp>
      <p:sp>
        <p:nvSpPr>
          <p:cNvPr id="4107" name="Titre 1">
            <a:extLst>
              <a:ext uri="{FF2B5EF4-FFF2-40B4-BE49-F238E27FC236}">
                <a16:creationId xmlns:a16="http://schemas.microsoft.com/office/drawing/2014/main" id="{55711FFB-6D9D-5846-9E4F-4313E1759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961" y="127475"/>
            <a:ext cx="4643669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fr-FR" altLang="fr-FR" sz="2000" dirty="0">
                <a:solidFill>
                  <a:srgbClr val="354C6D"/>
                </a:solidFill>
                <a:latin typeface="Montserrat" panose="00000500000000000000"/>
              </a:rPr>
              <a:t>ACCEDER A SON ESPACE E2TIME</a:t>
            </a:r>
            <a:endParaRPr lang="fr-FR" altLang="fr-FR" sz="300" dirty="0">
              <a:solidFill>
                <a:srgbClr val="354C6D"/>
              </a:solidFill>
              <a:latin typeface="Montserrat" panose="0000050000000000000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0AD992E-4250-A749-862D-8F78174AC5D4}"/>
              </a:ext>
            </a:extLst>
          </p:cNvPr>
          <p:cNvSpPr/>
          <p:nvPr/>
        </p:nvSpPr>
        <p:spPr>
          <a:xfrm>
            <a:off x="-1724025" y="-850900"/>
            <a:ext cx="1714500" cy="374808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&lt;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67DFD2-5355-8F4E-B0E3-B8F0E2D2BD15}"/>
              </a:ext>
            </a:extLst>
          </p:cNvPr>
          <p:cNvSpPr/>
          <p:nvPr/>
        </p:nvSpPr>
        <p:spPr>
          <a:xfrm rot="16200000">
            <a:off x="-265112" y="-1924051"/>
            <a:ext cx="1136650" cy="268922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111" name="Titre 1">
            <a:extLst>
              <a:ext uri="{FF2B5EF4-FFF2-40B4-BE49-F238E27FC236}">
                <a16:creationId xmlns:a16="http://schemas.microsoft.com/office/drawing/2014/main" id="{F3EB2BDB-2C64-1046-A3A7-27E6D6FC4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6189663"/>
            <a:ext cx="20510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fr-FR" sz="1200" dirty="0">
                <a:solidFill>
                  <a:srgbClr val="435F88"/>
                </a:solidFill>
                <a:latin typeface="Montserrat" panose="00000500000000000000"/>
              </a:rPr>
              <a:t>Accéder à son espace e2time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49E6215-8784-BA4C-A9DF-FDD97F5AD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07" y="309562"/>
            <a:ext cx="600036" cy="600036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701304F-15FD-234C-B5F8-0BCD1F1C61DE}"/>
              </a:ext>
            </a:extLst>
          </p:cNvPr>
          <p:cNvCxnSpPr>
            <a:cxnSpLocks/>
          </p:cNvCxnSpPr>
          <p:nvPr/>
        </p:nvCxnSpPr>
        <p:spPr>
          <a:xfrm flipV="1">
            <a:off x="2157717" y="1386348"/>
            <a:ext cx="1750708" cy="20426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Une image contenant capture d’écran, femme, joueur, homme&#10;&#10;Description générée automatiquement">
            <a:extLst>
              <a:ext uri="{FF2B5EF4-FFF2-40B4-BE49-F238E27FC236}">
                <a16:creationId xmlns:a16="http://schemas.microsoft.com/office/drawing/2014/main" id="{3C6F12F8-7CCE-F44C-BC5A-55259D4F7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13" y="1299320"/>
            <a:ext cx="7822508" cy="438754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8864557-BCAB-FE42-AEBF-01CC6392B471}"/>
              </a:ext>
            </a:extLst>
          </p:cNvPr>
          <p:cNvSpPr/>
          <p:nvPr/>
        </p:nvSpPr>
        <p:spPr>
          <a:xfrm>
            <a:off x="3988412" y="1255442"/>
            <a:ext cx="6493851" cy="286227"/>
          </a:xfrm>
          <a:prstGeom prst="rect">
            <a:avLst/>
          </a:prstGeom>
          <a:noFill/>
          <a:ln w="222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644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1BAE0A5-915C-4648-8074-63E29DE0B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6170613"/>
            <a:ext cx="1338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B0F1A36-5C7C-0047-9486-64803D2B2215}"/>
              </a:ext>
            </a:extLst>
          </p:cNvPr>
          <p:cNvCxnSpPr>
            <a:cxnSpLocks/>
          </p:cNvCxnSpPr>
          <p:nvPr/>
        </p:nvCxnSpPr>
        <p:spPr>
          <a:xfrm>
            <a:off x="657225" y="6483350"/>
            <a:ext cx="1828800" cy="0"/>
          </a:xfrm>
          <a:prstGeom prst="line">
            <a:avLst/>
          </a:prstGeom>
          <a:ln>
            <a:solidFill>
              <a:srgbClr val="4AB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9CBF499-DF78-9449-8EA5-9CF658117AF3}"/>
              </a:ext>
            </a:extLst>
          </p:cNvPr>
          <p:cNvSpPr/>
          <p:nvPr/>
        </p:nvSpPr>
        <p:spPr>
          <a:xfrm>
            <a:off x="646822" y="1776375"/>
            <a:ext cx="593038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Pour vous connecter à votre </a:t>
            </a:r>
            <a:r>
              <a:rPr lang="fr-FR" sz="2000" b="1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espace e2time depuis votre mobile </a:t>
            </a:r>
            <a:r>
              <a:rPr lang="fr-FR" i="1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i="1" dirty="0">
              <a:solidFill>
                <a:srgbClr val="354C6D"/>
              </a:solidFill>
              <a:latin typeface="Montserrat" panose="00000500000000000000" pitchFamily="50" charset="0"/>
              <a:ea typeface="+mj-ea"/>
              <a:cs typeface="+mj-cs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Télécharger gratuitement l’application E2Time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solidFill>
                <a:srgbClr val="354C6D"/>
              </a:solidFill>
              <a:latin typeface="Montserrat" panose="00000500000000000000" pitchFamily="50" charset="0"/>
              <a:ea typeface="+mj-ea"/>
              <a:cs typeface="+mj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5D67B6-2A13-F942-A1B7-4E31DC8C5350}"/>
              </a:ext>
            </a:extLst>
          </p:cNvPr>
          <p:cNvSpPr/>
          <p:nvPr/>
        </p:nvSpPr>
        <p:spPr>
          <a:xfrm>
            <a:off x="12190413" y="-850900"/>
            <a:ext cx="1714500" cy="374808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59AE5F-C1F1-2849-87B9-D9AA00566AB9}"/>
              </a:ext>
            </a:extLst>
          </p:cNvPr>
          <p:cNvSpPr/>
          <p:nvPr/>
        </p:nvSpPr>
        <p:spPr>
          <a:xfrm rot="16200000">
            <a:off x="10490201" y="-1924051"/>
            <a:ext cx="1136650" cy="268922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6F98539-65A0-394F-8D0E-BC7BFD2A4D0D}"/>
              </a:ext>
            </a:extLst>
          </p:cNvPr>
          <p:cNvSpPr/>
          <p:nvPr/>
        </p:nvSpPr>
        <p:spPr>
          <a:xfrm rot="2700000">
            <a:off x="-163513" y="-384175"/>
            <a:ext cx="1654175" cy="1654176"/>
          </a:xfrm>
          <a:prstGeom prst="roundRect">
            <a:avLst/>
          </a:prstGeom>
          <a:solidFill>
            <a:srgbClr val="435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8352AC"/>
              </a:solidFill>
            </a:endParaRPr>
          </a:p>
        </p:txBody>
      </p:sp>
      <p:sp>
        <p:nvSpPr>
          <p:cNvPr id="4107" name="Titre 1">
            <a:extLst>
              <a:ext uri="{FF2B5EF4-FFF2-40B4-BE49-F238E27FC236}">
                <a16:creationId xmlns:a16="http://schemas.microsoft.com/office/drawing/2014/main" id="{55711FFB-6D9D-5846-9E4F-4313E1759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961" y="127475"/>
            <a:ext cx="4643669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fr-FR" altLang="fr-FR" sz="2000" dirty="0">
                <a:solidFill>
                  <a:srgbClr val="354C6D"/>
                </a:solidFill>
                <a:latin typeface="Montserrat" panose="00000500000000000000"/>
              </a:rPr>
              <a:t>ACCEDER A SON ESPACE E2TIME</a:t>
            </a:r>
            <a:endParaRPr lang="fr-FR" altLang="fr-FR" sz="300" dirty="0">
              <a:solidFill>
                <a:srgbClr val="354C6D"/>
              </a:solidFill>
              <a:latin typeface="Montserrat" panose="0000050000000000000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0AD992E-4250-A749-862D-8F78174AC5D4}"/>
              </a:ext>
            </a:extLst>
          </p:cNvPr>
          <p:cNvSpPr/>
          <p:nvPr/>
        </p:nvSpPr>
        <p:spPr>
          <a:xfrm>
            <a:off x="-1649313" y="-850900"/>
            <a:ext cx="1714500" cy="374808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&lt;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67DFD2-5355-8F4E-B0E3-B8F0E2D2BD15}"/>
              </a:ext>
            </a:extLst>
          </p:cNvPr>
          <p:cNvSpPr/>
          <p:nvPr/>
        </p:nvSpPr>
        <p:spPr>
          <a:xfrm rot="16200000">
            <a:off x="-265112" y="-1924051"/>
            <a:ext cx="1136650" cy="268922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111" name="Titre 1">
            <a:extLst>
              <a:ext uri="{FF2B5EF4-FFF2-40B4-BE49-F238E27FC236}">
                <a16:creationId xmlns:a16="http://schemas.microsoft.com/office/drawing/2014/main" id="{F3EB2BDB-2C64-1046-A3A7-27E6D6FC4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6189663"/>
            <a:ext cx="20510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fr-FR" sz="1200" dirty="0">
                <a:solidFill>
                  <a:srgbClr val="435F88"/>
                </a:solidFill>
                <a:latin typeface="Montserrat" panose="00000500000000000000"/>
              </a:rPr>
              <a:t>Accéder à son espace e2time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49E6215-8784-BA4C-A9DF-FDD97F5AD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07" y="309562"/>
            <a:ext cx="600036" cy="600036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FA5FAB59-9F3D-7544-BE03-77CC96DAFD54}"/>
              </a:ext>
            </a:extLst>
          </p:cNvPr>
          <p:cNvGrpSpPr/>
          <p:nvPr/>
        </p:nvGrpSpPr>
        <p:grpSpPr>
          <a:xfrm>
            <a:off x="7851216" y="828198"/>
            <a:ext cx="2698612" cy="5201603"/>
            <a:chOff x="6820348" y="127475"/>
            <a:chExt cx="2698612" cy="5201603"/>
          </a:xfrm>
        </p:grpSpPr>
        <p:pic>
          <p:nvPicPr>
            <p:cNvPr id="3" name="Image 2" descr="Une image contenant bus, joueur, tenant, court&#10;&#10;Description générée automatiquement">
              <a:extLst>
                <a:ext uri="{FF2B5EF4-FFF2-40B4-BE49-F238E27FC236}">
                  <a16:creationId xmlns:a16="http://schemas.microsoft.com/office/drawing/2014/main" id="{4EE6B89D-A9B6-0A45-9810-04CF9631E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213" y="710897"/>
              <a:ext cx="2279018" cy="4018419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D9CAF21-D8C9-F949-874F-63F9DE53C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485" t="2714" r="26295" b="3659"/>
            <a:stretch/>
          </p:blipFill>
          <p:spPr>
            <a:xfrm>
              <a:off x="6820348" y="127475"/>
              <a:ext cx="2698612" cy="5201603"/>
            </a:xfrm>
            <a:prstGeom prst="rect">
              <a:avLst/>
            </a:prstGeom>
          </p:spPr>
        </p:pic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4B8D0943-5AFD-48D4-AD90-A0F0A20751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125"/>
          <a:stretch/>
        </p:blipFill>
        <p:spPr>
          <a:xfrm>
            <a:off x="8067927" y="1529920"/>
            <a:ext cx="2170264" cy="37981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349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B1B528F-D589-4597-AF9D-0FB287E9E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781" r="11011"/>
          <a:stretch/>
        </p:blipFill>
        <p:spPr>
          <a:xfrm>
            <a:off x="6021714" y="4695394"/>
            <a:ext cx="2072127" cy="1448345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1BAE0A5-915C-4648-8074-63E29DE0B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6170613"/>
            <a:ext cx="1338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B0F1A36-5C7C-0047-9486-64803D2B2215}"/>
              </a:ext>
            </a:extLst>
          </p:cNvPr>
          <p:cNvCxnSpPr>
            <a:cxnSpLocks/>
          </p:cNvCxnSpPr>
          <p:nvPr/>
        </p:nvCxnSpPr>
        <p:spPr>
          <a:xfrm>
            <a:off x="657225" y="6483350"/>
            <a:ext cx="1828800" cy="0"/>
          </a:xfrm>
          <a:prstGeom prst="line">
            <a:avLst/>
          </a:prstGeom>
          <a:ln>
            <a:solidFill>
              <a:srgbClr val="4AB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9CBF499-DF78-9449-8EA5-9CF658117AF3}"/>
              </a:ext>
            </a:extLst>
          </p:cNvPr>
          <p:cNvSpPr/>
          <p:nvPr/>
        </p:nvSpPr>
        <p:spPr>
          <a:xfrm>
            <a:off x="646822" y="1776375"/>
            <a:ext cx="64109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000" b="1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même identifiant et mot de passe </a:t>
            </a:r>
            <a:r>
              <a:rPr lang="fr-FR" sz="2000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créé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Insérer le nom de la </a:t>
            </a:r>
            <a:r>
              <a:rPr lang="fr-FR" sz="2000" b="1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société</a:t>
            </a:r>
            <a:r>
              <a:rPr lang="fr-FR" sz="2000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 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Ce nom est celui qui est présent dans </a:t>
            </a:r>
            <a:r>
              <a:rPr lang="fr-FR" sz="2000" b="1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l’url de connexion de votre espace e2time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5D67B6-2A13-F942-A1B7-4E31DC8C5350}"/>
              </a:ext>
            </a:extLst>
          </p:cNvPr>
          <p:cNvSpPr/>
          <p:nvPr/>
        </p:nvSpPr>
        <p:spPr>
          <a:xfrm>
            <a:off x="12190413" y="-850900"/>
            <a:ext cx="1714500" cy="374808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59AE5F-C1F1-2849-87B9-D9AA00566AB9}"/>
              </a:ext>
            </a:extLst>
          </p:cNvPr>
          <p:cNvSpPr/>
          <p:nvPr/>
        </p:nvSpPr>
        <p:spPr>
          <a:xfrm rot="16200000">
            <a:off x="10490201" y="-1924051"/>
            <a:ext cx="1136650" cy="268922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6F98539-65A0-394F-8D0E-BC7BFD2A4D0D}"/>
              </a:ext>
            </a:extLst>
          </p:cNvPr>
          <p:cNvSpPr/>
          <p:nvPr/>
        </p:nvSpPr>
        <p:spPr>
          <a:xfrm rot="2700000">
            <a:off x="-163513" y="-384175"/>
            <a:ext cx="1654175" cy="1654176"/>
          </a:xfrm>
          <a:prstGeom prst="roundRect">
            <a:avLst/>
          </a:prstGeom>
          <a:solidFill>
            <a:srgbClr val="435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8352AC"/>
              </a:solidFill>
            </a:endParaRPr>
          </a:p>
        </p:txBody>
      </p:sp>
      <p:sp>
        <p:nvSpPr>
          <p:cNvPr id="4107" name="Titre 1">
            <a:extLst>
              <a:ext uri="{FF2B5EF4-FFF2-40B4-BE49-F238E27FC236}">
                <a16:creationId xmlns:a16="http://schemas.microsoft.com/office/drawing/2014/main" id="{55711FFB-6D9D-5846-9E4F-4313E1759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961" y="127475"/>
            <a:ext cx="4643669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fr-FR" altLang="fr-FR" sz="2000" dirty="0">
                <a:solidFill>
                  <a:srgbClr val="354C6D"/>
                </a:solidFill>
                <a:latin typeface="Montserrat" panose="00000500000000000000"/>
              </a:rPr>
              <a:t>ACCEDER A SON ESPACE E2TIME</a:t>
            </a:r>
            <a:endParaRPr lang="fr-FR" altLang="fr-FR" sz="300" dirty="0">
              <a:solidFill>
                <a:srgbClr val="354C6D"/>
              </a:solidFill>
              <a:latin typeface="Montserrat" panose="0000050000000000000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0AD992E-4250-A749-862D-8F78174AC5D4}"/>
              </a:ext>
            </a:extLst>
          </p:cNvPr>
          <p:cNvSpPr/>
          <p:nvPr/>
        </p:nvSpPr>
        <p:spPr>
          <a:xfrm>
            <a:off x="-1649313" y="-850900"/>
            <a:ext cx="1714500" cy="374808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&lt;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67DFD2-5355-8F4E-B0E3-B8F0E2D2BD15}"/>
              </a:ext>
            </a:extLst>
          </p:cNvPr>
          <p:cNvSpPr/>
          <p:nvPr/>
        </p:nvSpPr>
        <p:spPr>
          <a:xfrm rot="16200000">
            <a:off x="-265112" y="-1924051"/>
            <a:ext cx="1136650" cy="268922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111" name="Titre 1">
            <a:extLst>
              <a:ext uri="{FF2B5EF4-FFF2-40B4-BE49-F238E27FC236}">
                <a16:creationId xmlns:a16="http://schemas.microsoft.com/office/drawing/2014/main" id="{F3EB2BDB-2C64-1046-A3A7-27E6D6FC4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6189663"/>
            <a:ext cx="20510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fr-FR" sz="1200" dirty="0">
                <a:solidFill>
                  <a:srgbClr val="435F88"/>
                </a:solidFill>
                <a:latin typeface="Montserrat" panose="00000500000000000000"/>
              </a:rPr>
              <a:t>Accéder à son espace e2time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49E6215-8784-BA4C-A9DF-FDD97F5AD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07" y="309562"/>
            <a:ext cx="600036" cy="600036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FA5FAB59-9F3D-7544-BE03-77CC96DAFD54}"/>
              </a:ext>
            </a:extLst>
          </p:cNvPr>
          <p:cNvGrpSpPr/>
          <p:nvPr/>
        </p:nvGrpSpPr>
        <p:grpSpPr>
          <a:xfrm>
            <a:off x="8825846" y="1072646"/>
            <a:ext cx="2698612" cy="5201603"/>
            <a:chOff x="6820348" y="127475"/>
            <a:chExt cx="2698612" cy="5201603"/>
          </a:xfrm>
        </p:grpSpPr>
        <p:pic>
          <p:nvPicPr>
            <p:cNvPr id="3" name="Image 2" descr="Une image contenant bus, joueur, tenant, court&#10;&#10;Description générée automatiquement">
              <a:extLst>
                <a:ext uri="{FF2B5EF4-FFF2-40B4-BE49-F238E27FC236}">
                  <a16:creationId xmlns:a16="http://schemas.microsoft.com/office/drawing/2014/main" id="{4EE6B89D-A9B6-0A45-9810-04CF9631E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213" y="710897"/>
              <a:ext cx="2279018" cy="4018419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D9CAF21-D8C9-F949-874F-63F9DE53C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485" t="2714" r="26295" b="3659"/>
            <a:stretch/>
          </p:blipFill>
          <p:spPr>
            <a:xfrm>
              <a:off x="6820348" y="127475"/>
              <a:ext cx="2698612" cy="5201603"/>
            </a:xfrm>
            <a:prstGeom prst="rect">
              <a:avLst/>
            </a:prstGeom>
          </p:spPr>
        </p:pic>
      </p:grpSp>
      <p:sp>
        <p:nvSpPr>
          <p:cNvPr id="34" name="Légende encadrée 2 33">
            <a:extLst>
              <a:ext uri="{FF2B5EF4-FFF2-40B4-BE49-F238E27FC236}">
                <a16:creationId xmlns:a16="http://schemas.microsoft.com/office/drawing/2014/main" id="{F46F53B6-4051-E64A-A2A9-2C0740829ABC}"/>
              </a:ext>
            </a:extLst>
          </p:cNvPr>
          <p:cNvSpPr/>
          <p:nvPr/>
        </p:nvSpPr>
        <p:spPr>
          <a:xfrm>
            <a:off x="9196714" y="3429000"/>
            <a:ext cx="1861812" cy="947057"/>
          </a:xfrm>
          <a:prstGeom prst="borderCallout2">
            <a:avLst>
              <a:gd name="adj1" fmla="val 49364"/>
              <a:gd name="adj2" fmla="val -5037"/>
              <a:gd name="adj3" fmla="val -107823"/>
              <a:gd name="adj4" fmla="val -53324"/>
              <a:gd name="adj5" fmla="val -108365"/>
              <a:gd name="adj6" fmla="val -100305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A55820-60EF-496F-88CC-E9652D671D45}"/>
              </a:ext>
            </a:extLst>
          </p:cNvPr>
          <p:cNvSpPr/>
          <p:nvPr/>
        </p:nvSpPr>
        <p:spPr>
          <a:xfrm>
            <a:off x="646821" y="3879539"/>
            <a:ext cx="64109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Sélectionner</a:t>
            </a:r>
            <a:r>
              <a:rPr lang="fr-FR" sz="2000" b="1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 « scan avec QR code »</a:t>
            </a:r>
            <a:endParaRPr lang="fr-FR" sz="2000" dirty="0">
              <a:solidFill>
                <a:srgbClr val="354C6D"/>
              </a:solidFill>
              <a:latin typeface="Montserrat" panose="00000500000000000000" pitchFamily="50" charset="0"/>
              <a:ea typeface="+mj-ea"/>
              <a:cs typeface="+mj-cs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354C6D"/>
                </a:solidFill>
                <a:latin typeface="Montserrat" panose="00000500000000000000" pitchFamily="50" charset="0"/>
                <a:ea typeface="+mj-ea"/>
                <a:cs typeface="+mj-cs"/>
              </a:rPr>
              <a:t>Scanner ensuite le QR code se trouvant dans le Profil de votre espace E2Time</a:t>
            </a:r>
            <a:endParaRPr lang="fr-FR" sz="2000" b="1" dirty="0">
              <a:solidFill>
                <a:srgbClr val="354C6D"/>
              </a:solidFill>
              <a:latin typeface="Montserrat" panose="00000500000000000000" pitchFamily="50" charset="0"/>
              <a:ea typeface="+mj-ea"/>
              <a:cs typeface="+mj-cs"/>
            </a:endParaRPr>
          </a:p>
        </p:txBody>
      </p:sp>
      <p:sp>
        <p:nvSpPr>
          <p:cNvPr id="20" name="Légende encadrée 2 33">
            <a:extLst>
              <a:ext uri="{FF2B5EF4-FFF2-40B4-BE49-F238E27FC236}">
                <a16:creationId xmlns:a16="http://schemas.microsoft.com/office/drawing/2014/main" id="{56236C8A-C54D-4B05-B48E-E254FAD0B1F5}"/>
              </a:ext>
            </a:extLst>
          </p:cNvPr>
          <p:cNvSpPr/>
          <p:nvPr/>
        </p:nvSpPr>
        <p:spPr>
          <a:xfrm>
            <a:off x="9560022" y="5187837"/>
            <a:ext cx="1135196" cy="418193"/>
          </a:xfrm>
          <a:prstGeom prst="borderCallout2">
            <a:avLst>
              <a:gd name="adj1" fmla="val 49364"/>
              <a:gd name="adj2" fmla="val -5037"/>
              <a:gd name="adj3" fmla="val -271919"/>
              <a:gd name="adj4" fmla="val -118140"/>
              <a:gd name="adj5" fmla="val -271517"/>
              <a:gd name="adj6" fmla="val -195981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2ECF5AD-D7F8-465B-B664-2D02F2E6915B}"/>
              </a:ext>
            </a:extLst>
          </p:cNvPr>
          <p:cNvSpPr/>
          <p:nvPr/>
        </p:nvSpPr>
        <p:spPr>
          <a:xfrm>
            <a:off x="3570514" y="3194434"/>
            <a:ext cx="707572" cy="587829"/>
          </a:xfrm>
          <a:prstGeom prst="ellipse">
            <a:avLst/>
          </a:prstGeom>
          <a:solidFill>
            <a:srgbClr val="435F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OU</a:t>
            </a:r>
          </a:p>
        </p:txBody>
      </p:sp>
    </p:spTree>
    <p:extLst>
      <p:ext uri="{BB962C8B-B14F-4D97-AF65-F5344CB8AC3E}">
        <p14:creationId xmlns:p14="http://schemas.microsoft.com/office/powerpoint/2010/main" val="216757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Espace réservé pour une image  3">
            <a:extLst>
              <a:ext uri="{FF2B5EF4-FFF2-40B4-BE49-F238E27FC236}">
                <a16:creationId xmlns:a16="http://schemas.microsoft.com/office/drawing/2014/main" id="{A7B4A9E6-D7A1-C94F-9B9D-331512EBF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19">
            <a:extLst>
              <a:ext uri="{FF2B5EF4-FFF2-40B4-BE49-F238E27FC236}">
                <a16:creationId xmlns:a16="http://schemas.microsoft.com/office/drawing/2014/main" id="{DE7C475D-4BFD-5F47-9B8E-18C3F628BD85}"/>
              </a:ext>
            </a:extLst>
          </p:cNvPr>
          <p:cNvSpPr/>
          <p:nvPr/>
        </p:nvSpPr>
        <p:spPr>
          <a:xfrm>
            <a:off x="5286375" y="0"/>
            <a:ext cx="6977063" cy="6867525"/>
          </a:xfrm>
          <a:custGeom>
            <a:avLst/>
            <a:gdLst>
              <a:gd name="connsiteX0" fmla="*/ 0 w 14325599"/>
              <a:gd name="connsiteY0" fmla="*/ 0 h 10287000"/>
              <a:gd name="connsiteX1" fmla="*/ 4038600 w 14325599"/>
              <a:gd name="connsiteY1" fmla="*/ 0 h 10287000"/>
              <a:gd name="connsiteX2" fmla="*/ 14325599 w 14325599"/>
              <a:gd name="connsiteY2" fmla="*/ 10287000 h 10287000"/>
              <a:gd name="connsiteX3" fmla="*/ 3550327 w 14325599"/>
              <a:gd name="connsiteY3" fmla="*/ 10287000 h 10287000"/>
              <a:gd name="connsiteX4" fmla="*/ 0 w 14325599"/>
              <a:gd name="connsiteY4" fmla="*/ 6736674 h 10287000"/>
              <a:gd name="connsiteX0" fmla="*/ 5417695 w 19743294"/>
              <a:gd name="connsiteY0" fmla="*/ 0 h 10287000"/>
              <a:gd name="connsiteX1" fmla="*/ 9456295 w 19743294"/>
              <a:gd name="connsiteY1" fmla="*/ 0 h 10287000"/>
              <a:gd name="connsiteX2" fmla="*/ 19743294 w 19743294"/>
              <a:gd name="connsiteY2" fmla="*/ 10287000 h 10287000"/>
              <a:gd name="connsiteX3" fmla="*/ 8968022 w 19743294"/>
              <a:gd name="connsiteY3" fmla="*/ 10287000 h 10287000"/>
              <a:gd name="connsiteX4" fmla="*/ 0 w 19743294"/>
              <a:gd name="connsiteY4" fmla="*/ 767848 h 10287000"/>
              <a:gd name="connsiteX5" fmla="*/ 5417695 w 19743294"/>
              <a:gd name="connsiteY5" fmla="*/ 0 h 10287000"/>
              <a:gd name="connsiteX0" fmla="*/ 0 w 19743294"/>
              <a:gd name="connsiteY0" fmla="*/ 1676765 h 11195917"/>
              <a:gd name="connsiteX1" fmla="*/ 9456295 w 19743294"/>
              <a:gd name="connsiteY1" fmla="*/ 908917 h 11195917"/>
              <a:gd name="connsiteX2" fmla="*/ 19743294 w 19743294"/>
              <a:gd name="connsiteY2" fmla="*/ 11195917 h 11195917"/>
              <a:gd name="connsiteX3" fmla="*/ 8968022 w 19743294"/>
              <a:gd name="connsiteY3" fmla="*/ 11195917 h 11195917"/>
              <a:gd name="connsiteX4" fmla="*/ 0 w 19743294"/>
              <a:gd name="connsiteY4" fmla="*/ 1676765 h 11195917"/>
              <a:gd name="connsiteX0" fmla="*/ 9293270 w 19580269"/>
              <a:gd name="connsiteY0" fmla="*/ 0 h 10287000"/>
              <a:gd name="connsiteX1" fmla="*/ 19580269 w 19580269"/>
              <a:gd name="connsiteY1" fmla="*/ 10287000 h 10287000"/>
              <a:gd name="connsiteX2" fmla="*/ 8804997 w 19580269"/>
              <a:gd name="connsiteY2" fmla="*/ 10287000 h 10287000"/>
              <a:gd name="connsiteX3" fmla="*/ 0 w 19580269"/>
              <a:gd name="connsiteY3" fmla="*/ 904634 h 10287000"/>
              <a:gd name="connsiteX0" fmla="*/ 10083693 w 20370692"/>
              <a:gd name="connsiteY0" fmla="*/ 0 h 10287000"/>
              <a:gd name="connsiteX1" fmla="*/ 20370692 w 20370692"/>
              <a:gd name="connsiteY1" fmla="*/ 10287000 h 10287000"/>
              <a:gd name="connsiteX2" fmla="*/ 9595420 w 20370692"/>
              <a:gd name="connsiteY2" fmla="*/ 10287000 h 10287000"/>
              <a:gd name="connsiteX3" fmla="*/ 0 w 20370692"/>
              <a:gd name="connsiteY3" fmla="*/ 172348 h 10287000"/>
              <a:gd name="connsiteX0" fmla="*/ 10314234 w 20370692"/>
              <a:gd name="connsiteY0" fmla="*/ 71880 h 10114652"/>
              <a:gd name="connsiteX1" fmla="*/ 20370692 w 20370692"/>
              <a:gd name="connsiteY1" fmla="*/ 10114652 h 10114652"/>
              <a:gd name="connsiteX2" fmla="*/ 9595420 w 20370692"/>
              <a:gd name="connsiteY2" fmla="*/ 10114652 h 10114652"/>
              <a:gd name="connsiteX3" fmla="*/ 0 w 20370692"/>
              <a:gd name="connsiteY3" fmla="*/ 0 h 10114652"/>
              <a:gd name="connsiteX0" fmla="*/ 10314235 w 20370692"/>
              <a:gd name="connsiteY0" fmla="*/ 0 h 10124181"/>
              <a:gd name="connsiteX1" fmla="*/ 20370692 w 20370692"/>
              <a:gd name="connsiteY1" fmla="*/ 10124181 h 10124181"/>
              <a:gd name="connsiteX2" fmla="*/ 9595420 w 20370692"/>
              <a:gd name="connsiteY2" fmla="*/ 10124181 h 10124181"/>
              <a:gd name="connsiteX3" fmla="*/ 0 w 20370692"/>
              <a:gd name="connsiteY3" fmla="*/ 9529 h 10124181"/>
              <a:gd name="connsiteX0" fmla="*/ 22269391 w 22269391"/>
              <a:gd name="connsiteY0" fmla="*/ 0 h 10137749"/>
              <a:gd name="connsiteX1" fmla="*/ 20370692 w 22269391"/>
              <a:gd name="connsiteY1" fmla="*/ 10137749 h 10137749"/>
              <a:gd name="connsiteX2" fmla="*/ 9595420 w 22269391"/>
              <a:gd name="connsiteY2" fmla="*/ 10137749 h 10137749"/>
              <a:gd name="connsiteX3" fmla="*/ 0 w 22269391"/>
              <a:gd name="connsiteY3" fmla="*/ 23097 h 10137749"/>
              <a:gd name="connsiteX0" fmla="*/ 22269391 w 22269391"/>
              <a:gd name="connsiteY0" fmla="*/ 0 h 10151317"/>
              <a:gd name="connsiteX1" fmla="*/ 22231480 w 22269391"/>
              <a:gd name="connsiteY1" fmla="*/ 10151317 h 10151317"/>
              <a:gd name="connsiteX2" fmla="*/ 9595420 w 22269391"/>
              <a:gd name="connsiteY2" fmla="*/ 10137749 h 10151317"/>
              <a:gd name="connsiteX3" fmla="*/ 0 w 22269391"/>
              <a:gd name="connsiteY3" fmla="*/ 23097 h 10151317"/>
              <a:gd name="connsiteX0" fmla="*/ 22269391 w 22269391"/>
              <a:gd name="connsiteY0" fmla="*/ 0 h 10151317"/>
              <a:gd name="connsiteX1" fmla="*/ 22231480 w 22269391"/>
              <a:gd name="connsiteY1" fmla="*/ 10151317 h 10151317"/>
              <a:gd name="connsiteX2" fmla="*/ 12361903 w 22269391"/>
              <a:gd name="connsiteY2" fmla="*/ 10124182 h 10151317"/>
              <a:gd name="connsiteX3" fmla="*/ 0 w 22269391"/>
              <a:gd name="connsiteY3" fmla="*/ 23097 h 10151317"/>
              <a:gd name="connsiteX0" fmla="*/ 12965448 w 12965448"/>
              <a:gd name="connsiteY0" fmla="*/ 0 h 10151317"/>
              <a:gd name="connsiteX1" fmla="*/ 12927537 w 12965448"/>
              <a:gd name="connsiteY1" fmla="*/ 10151317 h 10151317"/>
              <a:gd name="connsiteX2" fmla="*/ 3057960 w 12965448"/>
              <a:gd name="connsiteY2" fmla="*/ 10124182 h 10151317"/>
              <a:gd name="connsiteX3" fmla="*/ 0 w 12965448"/>
              <a:gd name="connsiteY3" fmla="*/ 9528 h 10151317"/>
              <a:gd name="connsiteX0" fmla="*/ 12965448 w 12965448"/>
              <a:gd name="connsiteY0" fmla="*/ 0 h 10151317"/>
              <a:gd name="connsiteX1" fmla="*/ 12927537 w 12965448"/>
              <a:gd name="connsiteY1" fmla="*/ 10151317 h 10151317"/>
              <a:gd name="connsiteX2" fmla="*/ 3057960 w 12965448"/>
              <a:gd name="connsiteY2" fmla="*/ 10124182 h 10151317"/>
              <a:gd name="connsiteX3" fmla="*/ 0 w 12965448"/>
              <a:gd name="connsiteY3" fmla="*/ 9528 h 10151317"/>
              <a:gd name="connsiteX0" fmla="*/ 12965448 w 12970977"/>
              <a:gd name="connsiteY0" fmla="*/ 0 h 10124181"/>
              <a:gd name="connsiteX1" fmla="*/ 12967555 w 12970977"/>
              <a:gd name="connsiteY1" fmla="*/ 10099831 h 10124181"/>
              <a:gd name="connsiteX2" fmla="*/ 3057960 w 12970977"/>
              <a:gd name="connsiteY2" fmla="*/ 10124182 h 10124181"/>
              <a:gd name="connsiteX3" fmla="*/ 0 w 12970977"/>
              <a:gd name="connsiteY3" fmla="*/ 9528 h 10124181"/>
              <a:gd name="connsiteX0" fmla="*/ 12965448 w 12965448"/>
              <a:gd name="connsiteY0" fmla="*/ 0 h 10124182"/>
              <a:gd name="connsiteX1" fmla="*/ 12960886 w 12965448"/>
              <a:gd name="connsiteY1" fmla="*/ 10118554 h 10124182"/>
              <a:gd name="connsiteX2" fmla="*/ 3057960 w 12965448"/>
              <a:gd name="connsiteY2" fmla="*/ 10124182 h 10124182"/>
              <a:gd name="connsiteX3" fmla="*/ 0 w 12965448"/>
              <a:gd name="connsiteY3" fmla="*/ 9528 h 10124182"/>
              <a:gd name="connsiteX0" fmla="*/ 12965448 w 12965448"/>
              <a:gd name="connsiteY0" fmla="*/ 0 h 10124182"/>
              <a:gd name="connsiteX1" fmla="*/ 12580728 w 12965448"/>
              <a:gd name="connsiteY1" fmla="*/ 10038985 h 10124182"/>
              <a:gd name="connsiteX2" fmla="*/ 3057960 w 12965448"/>
              <a:gd name="connsiteY2" fmla="*/ 10124182 h 10124182"/>
              <a:gd name="connsiteX3" fmla="*/ 0 w 12965448"/>
              <a:gd name="connsiteY3" fmla="*/ 9528 h 10124182"/>
              <a:gd name="connsiteX0" fmla="*/ 12965448 w 12977090"/>
              <a:gd name="connsiteY0" fmla="*/ 0 h 10124182"/>
              <a:gd name="connsiteX1" fmla="*/ 12974226 w 12977090"/>
              <a:gd name="connsiteY1" fmla="*/ 10118555 h 10124182"/>
              <a:gd name="connsiteX2" fmla="*/ 3057960 w 12977090"/>
              <a:gd name="connsiteY2" fmla="*/ 10124182 h 10124182"/>
              <a:gd name="connsiteX3" fmla="*/ 0 w 12977090"/>
              <a:gd name="connsiteY3" fmla="*/ 9528 h 1012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77090" h="10124182">
                <a:moveTo>
                  <a:pt x="12965448" y="0"/>
                </a:moveTo>
                <a:cubicBezTo>
                  <a:pt x="12952811" y="3383772"/>
                  <a:pt x="12986864" y="6734784"/>
                  <a:pt x="12974226" y="10118555"/>
                </a:cubicBezTo>
                <a:lnTo>
                  <a:pt x="3057960" y="10124182"/>
                </a:lnTo>
                <a:lnTo>
                  <a:pt x="0" y="9528"/>
                </a:lnTo>
              </a:path>
            </a:pathLst>
          </a:custGeom>
          <a:gradFill flip="none" rotWithShape="1">
            <a:gsLst>
              <a:gs pos="0">
                <a:srgbClr val="4ABDBC"/>
              </a:gs>
              <a:gs pos="100000">
                <a:srgbClr val="354C6D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C05BA63-7815-D246-9A3C-76D7A6135490}"/>
              </a:ext>
            </a:extLst>
          </p:cNvPr>
          <p:cNvSpPr txBox="1">
            <a:spLocks/>
          </p:cNvSpPr>
          <p:nvPr/>
        </p:nvSpPr>
        <p:spPr>
          <a:xfrm>
            <a:off x="7305675" y="2020888"/>
            <a:ext cx="3963988" cy="1806575"/>
          </a:xfrm>
          <a:prstGeom prst="rect">
            <a:avLst/>
          </a:prstGeom>
        </p:spPr>
        <p:txBody>
          <a:bodyPr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fr-FR" sz="14400" dirty="0">
                <a:solidFill>
                  <a:schemeClr val="bg1"/>
                </a:solidFill>
                <a:latin typeface="Montserrat" panose="00000500000000000000" pitchFamily="50" charset="0"/>
              </a:rPr>
              <a:t>Merci d’avoir visionné ce tutoriel</a:t>
            </a:r>
            <a:endParaRPr lang="fr-FR" sz="2800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pic>
        <p:nvPicPr>
          <p:cNvPr id="7172" name="Image 6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24389F7D-52F7-744D-9CD5-2F2126B9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88" y="4943475"/>
            <a:ext cx="257492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2AF287C-4F59-5F4E-AB43-4CF1A7B6DA66}"/>
              </a:ext>
            </a:extLst>
          </p:cNvPr>
          <p:cNvSpPr txBox="1">
            <a:spLocks/>
          </p:cNvSpPr>
          <p:nvPr/>
        </p:nvSpPr>
        <p:spPr>
          <a:xfrm>
            <a:off x="8404225" y="6011863"/>
            <a:ext cx="1765300" cy="328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fr-FR" sz="11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www.e2time.com</a:t>
            </a:r>
            <a:endParaRPr lang="fr-FR" sz="100" dirty="0">
              <a:solidFill>
                <a:schemeClr val="bg1">
                  <a:lumMod val="95000"/>
                </a:schemeClr>
              </a:solidFill>
              <a:latin typeface="Montserrat" panose="000005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87472DCF4CD746BA44952E51991D5E" ma:contentTypeVersion="3" ma:contentTypeDescription="Crée un document." ma:contentTypeScope="" ma:versionID="44386918f8ca7bc3d1ad036ca05d038a">
  <xsd:schema xmlns:xsd="http://www.w3.org/2001/XMLSchema" xmlns:xs="http://www.w3.org/2001/XMLSchema" xmlns:p="http://schemas.microsoft.com/office/2006/metadata/properties" xmlns:ns2="45bb4f14-f93e-4b25-90e3-351a93697f9e" targetNamespace="http://schemas.microsoft.com/office/2006/metadata/properties" ma:root="true" ma:fieldsID="fdbe5ea7860183c4ee38208f2cce81cb" ns2:_="">
    <xsd:import namespace="45bb4f14-f93e-4b25-90e3-351a93697f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bb4f14-f93e-4b25-90e3-351a93697f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792807-76B2-4FA1-816F-4B706B7DBB9C}"/>
</file>

<file path=customXml/itemProps2.xml><?xml version="1.0" encoding="utf-8"?>
<ds:datastoreItem xmlns:ds="http://schemas.openxmlformats.org/officeDocument/2006/customXml" ds:itemID="{159AE552-BF80-475F-8B70-6394E186186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2F31795-5370-4437-9B65-8D6A58D04F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</Words>
  <Application>Microsoft Office PowerPoint</Application>
  <PresentationFormat>Grand écran</PresentationFormat>
  <Paragraphs>42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Montserrat</vt:lpstr>
      <vt:lpstr>Calibri Light</vt:lpstr>
      <vt:lpstr>Arial</vt:lpstr>
      <vt:lpstr>Calibri</vt:lpstr>
      <vt:lpstr>Thème Office</vt:lpstr>
      <vt:lpstr>Comment accéder à son espace e2time pour la 1ère fois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Comment pointer avec</dc:title>
  <dc:creator>Jean-Yves PIERRE-GEROME</dc:creator>
  <cp:lastModifiedBy>Victoria LUU</cp:lastModifiedBy>
  <cp:revision>119</cp:revision>
  <dcterms:created xsi:type="dcterms:W3CDTF">2019-12-23T09:11:39Z</dcterms:created>
  <dcterms:modified xsi:type="dcterms:W3CDTF">2023-05-15T14:35:02Z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0x0101005087472DCF4CD746BA44952E51991D5E</vt:lpwstr>
  </property>
</Properties>
</file>