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9" r:id="rId5"/>
    <p:sldId id="267" r:id="rId6"/>
    <p:sldId id="280" r:id="rId7"/>
    <p:sldId id="276" r:id="rId8"/>
    <p:sldId id="281" r:id="rId9"/>
    <p:sldId id="283" r:id="rId10"/>
    <p:sldId id="284" r:id="rId11"/>
    <p:sldId id="275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Montserrat" panose="02000505000000020004" pitchFamily="2" charset="0"/>
      <p:regular r:id="rId19"/>
      <p:bold r:id="rId2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9C9"/>
    <a:srgbClr val="8E3C73"/>
    <a:srgbClr val="7E7E7E"/>
    <a:srgbClr val="B026A9"/>
    <a:srgbClr val="354C6D"/>
    <a:srgbClr val="E6E6E6"/>
    <a:srgbClr val="9D6DB6"/>
    <a:srgbClr val="4ABDBC"/>
    <a:srgbClr val="F9F9F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22AC6A-94E0-4DE3-ADB4-264A4F6ED072}" v="10" dt="2022-02-01T14:14:08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96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ynthia AMELOT" userId="7db1352b-28de-4366-81e2-71ada2eddf48" providerId="ADAL" clId="{E822AC6A-94E0-4DE3-ADB4-264A4F6ED072}"/>
    <pc:docChg chg="undo custSel addSld delSld modSld">
      <pc:chgData name="Cynthia AMELOT" userId="7db1352b-28de-4366-81e2-71ada2eddf48" providerId="ADAL" clId="{E822AC6A-94E0-4DE3-ADB4-264A4F6ED072}" dt="2022-02-01T14:14:59.022" v="1304" actId="14100"/>
      <pc:docMkLst>
        <pc:docMk/>
      </pc:docMkLst>
      <pc:sldChg chg="modSp mod">
        <pc:chgData name="Cynthia AMELOT" userId="7db1352b-28de-4366-81e2-71ada2eddf48" providerId="ADAL" clId="{E822AC6A-94E0-4DE3-ADB4-264A4F6ED072}" dt="2022-02-01T14:14:48.410" v="1292" actId="20577"/>
        <pc:sldMkLst>
          <pc:docMk/>
          <pc:sldMk cId="3370941332" sldId="259"/>
        </pc:sldMkLst>
        <pc:spChg chg="mod">
          <ac:chgData name="Cynthia AMELOT" userId="7db1352b-28de-4366-81e2-71ada2eddf48" providerId="ADAL" clId="{E822AC6A-94E0-4DE3-ADB4-264A4F6ED072}" dt="2022-02-01T14:14:48.410" v="1292" actId="20577"/>
          <ac:spMkLst>
            <pc:docMk/>
            <pc:sldMk cId="3370941332" sldId="259"/>
            <ac:spMk id="2" creationId="{14CCF67E-B6B8-44C3-9114-121C955AFA93}"/>
          </ac:spMkLst>
        </pc:spChg>
      </pc:sldChg>
      <pc:sldChg chg="modSp mod">
        <pc:chgData name="Cynthia AMELOT" userId="7db1352b-28de-4366-81e2-71ada2eddf48" providerId="ADAL" clId="{E822AC6A-94E0-4DE3-ADB4-264A4F6ED072}" dt="2022-02-01T14:14:59.022" v="1304" actId="14100"/>
        <pc:sldMkLst>
          <pc:docMk/>
          <pc:sldMk cId="3941830180" sldId="267"/>
        </pc:sldMkLst>
        <pc:spChg chg="mod">
          <ac:chgData name="Cynthia AMELOT" userId="7db1352b-28de-4366-81e2-71ada2eddf48" providerId="ADAL" clId="{E822AC6A-94E0-4DE3-ADB4-264A4F6ED072}" dt="2022-02-01T14:14:59.022" v="1304" actId="14100"/>
          <ac:spMkLst>
            <pc:docMk/>
            <pc:sldMk cId="3941830180" sldId="267"/>
            <ac:spMk id="7" creationId="{2379BC25-F726-4D0E-8EBD-5B3112217795}"/>
          </ac:spMkLst>
        </pc:spChg>
      </pc:sldChg>
      <pc:sldChg chg="addSp delSp modSp mod">
        <pc:chgData name="Cynthia AMELOT" userId="7db1352b-28de-4366-81e2-71ada2eddf48" providerId="ADAL" clId="{E822AC6A-94E0-4DE3-ADB4-264A4F6ED072}" dt="2022-02-01T14:14:13.216" v="1281" actId="14100"/>
        <pc:sldMkLst>
          <pc:docMk/>
          <pc:sldMk cId="1061341444" sldId="276"/>
        </pc:sldMkLst>
        <pc:spChg chg="del">
          <ac:chgData name="Cynthia AMELOT" userId="7db1352b-28de-4366-81e2-71ada2eddf48" providerId="ADAL" clId="{E822AC6A-94E0-4DE3-ADB4-264A4F6ED072}" dt="2022-02-01T13:16:02.098" v="365" actId="478"/>
          <ac:spMkLst>
            <pc:docMk/>
            <pc:sldMk cId="1061341444" sldId="276"/>
            <ac:spMk id="24" creationId="{7754135C-D361-4815-8038-8E396EBEFAAD}"/>
          </ac:spMkLst>
        </pc:spChg>
        <pc:spChg chg="add mod">
          <ac:chgData name="Cynthia AMELOT" userId="7db1352b-28de-4366-81e2-71ada2eddf48" providerId="ADAL" clId="{E822AC6A-94E0-4DE3-ADB4-264A4F6ED072}" dt="2022-02-01T13:13:22.615" v="295"/>
          <ac:spMkLst>
            <pc:docMk/>
            <pc:sldMk cId="1061341444" sldId="276"/>
            <ac:spMk id="28" creationId="{9658D516-B36C-41EA-9D76-2BF77CC593E9}"/>
          </ac:spMkLst>
        </pc:spChg>
        <pc:spChg chg="add mod">
          <ac:chgData name="Cynthia AMELOT" userId="7db1352b-28de-4366-81e2-71ada2eddf48" providerId="ADAL" clId="{E822AC6A-94E0-4DE3-ADB4-264A4F6ED072}" dt="2022-02-01T13:19:01.785" v="436" actId="1582"/>
          <ac:spMkLst>
            <pc:docMk/>
            <pc:sldMk cId="1061341444" sldId="276"/>
            <ac:spMk id="30" creationId="{82514BC8-6438-4562-8047-DE31C94F6EEA}"/>
          </ac:spMkLst>
        </pc:spChg>
        <pc:spChg chg="del">
          <ac:chgData name="Cynthia AMELOT" userId="7db1352b-28de-4366-81e2-71ada2eddf48" providerId="ADAL" clId="{E822AC6A-94E0-4DE3-ADB4-264A4F6ED072}" dt="2022-02-01T13:16:01.344" v="364" actId="478"/>
          <ac:spMkLst>
            <pc:docMk/>
            <pc:sldMk cId="1061341444" sldId="276"/>
            <ac:spMk id="31" creationId="{9CD833B4-2197-4A79-8131-FD84A95C6624}"/>
          </ac:spMkLst>
        </pc:spChg>
        <pc:spChg chg="add mod">
          <ac:chgData name="Cynthia AMELOT" userId="7db1352b-28de-4366-81e2-71ada2eddf48" providerId="ADAL" clId="{E822AC6A-94E0-4DE3-ADB4-264A4F6ED072}" dt="2022-02-01T14:14:13.216" v="1281" actId="14100"/>
          <ac:spMkLst>
            <pc:docMk/>
            <pc:sldMk cId="1061341444" sldId="276"/>
            <ac:spMk id="35" creationId="{2453BE3B-82CA-4118-9D62-BC2B95489D76}"/>
          </ac:spMkLst>
        </pc:spChg>
        <pc:spChg chg="mod">
          <ac:chgData name="Cynthia AMELOT" userId="7db1352b-28de-4366-81e2-71ada2eddf48" providerId="ADAL" clId="{E822AC6A-94E0-4DE3-ADB4-264A4F6ED072}" dt="2022-02-01T14:13:37.302" v="1274" actId="1036"/>
          <ac:spMkLst>
            <pc:docMk/>
            <pc:sldMk cId="1061341444" sldId="276"/>
            <ac:spMk id="36" creationId="{CB18E38F-1FC9-4C11-B144-9B7514DD662B}"/>
          </ac:spMkLst>
        </pc:spChg>
        <pc:spChg chg="del">
          <ac:chgData name="Cynthia AMELOT" userId="7db1352b-28de-4366-81e2-71ada2eddf48" providerId="ADAL" clId="{E822AC6A-94E0-4DE3-ADB4-264A4F6ED072}" dt="2022-02-01T13:16:00.489" v="363" actId="478"/>
          <ac:spMkLst>
            <pc:docMk/>
            <pc:sldMk cId="1061341444" sldId="276"/>
            <ac:spMk id="38" creationId="{E22931EE-DE0A-AB4B-AB25-604921F1EB77}"/>
          </ac:spMkLst>
        </pc:spChg>
        <pc:spChg chg="del">
          <ac:chgData name="Cynthia AMELOT" userId="7db1352b-28de-4366-81e2-71ada2eddf48" providerId="ADAL" clId="{E822AC6A-94E0-4DE3-ADB4-264A4F6ED072}" dt="2022-02-01T13:15:58.122" v="362" actId="478"/>
          <ac:spMkLst>
            <pc:docMk/>
            <pc:sldMk cId="1061341444" sldId="276"/>
            <ac:spMk id="40" creationId="{C63A836E-42FC-4871-AAE3-501B1BF2E944}"/>
          </ac:spMkLst>
        </pc:spChg>
        <pc:spChg chg="del mod">
          <ac:chgData name="Cynthia AMELOT" userId="7db1352b-28de-4366-81e2-71ada2eddf48" providerId="ADAL" clId="{E822AC6A-94E0-4DE3-ADB4-264A4F6ED072}" dt="2022-02-01T13:16:32.739" v="372" actId="478"/>
          <ac:spMkLst>
            <pc:docMk/>
            <pc:sldMk cId="1061341444" sldId="276"/>
            <ac:spMk id="45" creationId="{301A9C3F-B6E5-F344-9D22-811485176CA2}"/>
          </ac:spMkLst>
        </pc:spChg>
        <pc:spChg chg="del mod">
          <ac:chgData name="Cynthia AMELOT" userId="7db1352b-28de-4366-81e2-71ada2eddf48" providerId="ADAL" clId="{E822AC6A-94E0-4DE3-ADB4-264A4F6ED072}" dt="2022-02-01T13:13:21.583" v="294" actId="478"/>
          <ac:spMkLst>
            <pc:docMk/>
            <pc:sldMk cId="1061341444" sldId="276"/>
            <ac:spMk id="46" creationId="{3FE34086-4B90-344C-AEB0-B0DAD9FACDDF}"/>
          </ac:spMkLst>
        </pc:spChg>
        <pc:picChg chg="add del mod">
          <ac:chgData name="Cynthia AMELOT" userId="7db1352b-28de-4366-81e2-71ada2eddf48" providerId="ADAL" clId="{E822AC6A-94E0-4DE3-ADB4-264A4F6ED072}" dt="2022-02-01T13:15:32.984" v="298" actId="478"/>
          <ac:picMkLst>
            <pc:docMk/>
            <pc:sldMk cId="1061341444" sldId="276"/>
            <ac:picMk id="3" creationId="{DC2F60D1-3A1F-4722-AE5B-CC60F2B32D4E}"/>
          </ac:picMkLst>
        </pc:picChg>
        <pc:picChg chg="add del mod">
          <ac:chgData name="Cynthia AMELOT" userId="7db1352b-28de-4366-81e2-71ada2eddf48" providerId="ADAL" clId="{E822AC6A-94E0-4DE3-ADB4-264A4F6ED072}" dt="2022-02-01T13:15:33.466" v="299" actId="478"/>
          <ac:picMkLst>
            <pc:docMk/>
            <pc:sldMk cId="1061341444" sldId="276"/>
            <ac:picMk id="5" creationId="{8399AE0F-1280-4B68-BB26-C14558D6E6B5}"/>
          </ac:picMkLst>
        </pc:picChg>
        <pc:picChg chg="del">
          <ac:chgData name="Cynthia AMELOT" userId="7db1352b-28de-4366-81e2-71ada2eddf48" providerId="ADAL" clId="{E822AC6A-94E0-4DE3-ADB4-264A4F6ED072}" dt="2022-02-01T12:58:17.591" v="286" actId="478"/>
          <ac:picMkLst>
            <pc:docMk/>
            <pc:sldMk cId="1061341444" sldId="276"/>
            <ac:picMk id="9" creationId="{8FA2B4D7-9A5D-4382-A0FF-A5B800A7F955}"/>
          </ac:picMkLst>
        </pc:picChg>
        <pc:picChg chg="add mod">
          <ac:chgData name="Cynthia AMELOT" userId="7db1352b-28de-4366-81e2-71ada2eddf48" providerId="ADAL" clId="{E822AC6A-94E0-4DE3-ADB4-264A4F6ED072}" dt="2022-02-01T13:18:06.589" v="429" actId="1076"/>
          <ac:picMkLst>
            <pc:docMk/>
            <pc:sldMk cId="1061341444" sldId="276"/>
            <ac:picMk id="11" creationId="{47860325-8CEB-4CEC-AE8D-60E08A32B47A}"/>
          </ac:picMkLst>
        </pc:picChg>
        <pc:picChg chg="del">
          <ac:chgData name="Cynthia AMELOT" userId="7db1352b-28de-4366-81e2-71ada2eddf48" providerId="ADAL" clId="{E822AC6A-94E0-4DE3-ADB4-264A4F6ED072}" dt="2022-02-01T12:58:12.310" v="283" actId="478"/>
          <ac:picMkLst>
            <pc:docMk/>
            <pc:sldMk cId="1061341444" sldId="276"/>
            <ac:picMk id="14" creationId="{87B6A3ED-7177-1743-9C58-C6F66904D687}"/>
          </ac:picMkLst>
        </pc:picChg>
        <pc:picChg chg="del">
          <ac:chgData name="Cynthia AMELOT" userId="7db1352b-28de-4366-81e2-71ada2eddf48" providerId="ADAL" clId="{E822AC6A-94E0-4DE3-ADB4-264A4F6ED072}" dt="2022-02-01T12:58:13.526" v="284" actId="478"/>
          <ac:picMkLst>
            <pc:docMk/>
            <pc:sldMk cId="1061341444" sldId="276"/>
            <ac:picMk id="43" creationId="{BF153E67-356B-E143-B84D-656A75BE0582}"/>
          </ac:picMkLst>
        </pc:picChg>
        <pc:cxnChg chg="add del mod">
          <ac:chgData name="Cynthia AMELOT" userId="7db1352b-28de-4366-81e2-71ada2eddf48" providerId="ADAL" clId="{E822AC6A-94E0-4DE3-ADB4-264A4F6ED072}" dt="2022-02-01T13:22:05.507" v="520" actId="478"/>
          <ac:cxnSpMkLst>
            <pc:docMk/>
            <pc:sldMk cId="1061341444" sldId="276"/>
            <ac:cxnSpMk id="29" creationId="{5DFC993D-B372-4F09-A2F3-748150DB699B}"/>
          </ac:cxnSpMkLst>
        </pc:cxnChg>
        <pc:cxnChg chg="add mod">
          <ac:chgData name="Cynthia AMELOT" userId="7db1352b-28de-4366-81e2-71ada2eddf48" providerId="ADAL" clId="{E822AC6A-94E0-4DE3-ADB4-264A4F6ED072}" dt="2022-02-01T13:22:11.193" v="521"/>
          <ac:cxnSpMkLst>
            <pc:docMk/>
            <pc:sldMk cId="1061341444" sldId="276"/>
            <ac:cxnSpMk id="34" creationId="{F48EDCA9-156F-404B-85D6-56BAC79C9261}"/>
          </ac:cxnSpMkLst>
        </pc:cxnChg>
        <pc:cxnChg chg="del">
          <ac:chgData name="Cynthia AMELOT" userId="7db1352b-28de-4366-81e2-71ada2eddf48" providerId="ADAL" clId="{E822AC6A-94E0-4DE3-ADB4-264A4F6ED072}" dt="2022-02-01T13:16:25.358" v="369" actId="478"/>
          <ac:cxnSpMkLst>
            <pc:docMk/>
            <pc:sldMk cId="1061341444" sldId="276"/>
            <ac:cxnSpMk id="44" creationId="{860270F7-51A6-B24D-B3D1-637C671941FA}"/>
          </ac:cxnSpMkLst>
        </pc:cxnChg>
      </pc:sldChg>
      <pc:sldChg chg="addSp delSp modSp mod">
        <pc:chgData name="Cynthia AMELOT" userId="7db1352b-28de-4366-81e2-71ada2eddf48" providerId="ADAL" clId="{E822AC6A-94E0-4DE3-ADB4-264A4F6ED072}" dt="2022-02-01T14:12:48.080" v="1091" actId="20577"/>
        <pc:sldMkLst>
          <pc:docMk/>
          <pc:sldMk cId="4279460356" sldId="280"/>
        </pc:sldMkLst>
        <pc:spChg chg="del">
          <ac:chgData name="Cynthia AMELOT" userId="7db1352b-28de-4366-81e2-71ada2eddf48" providerId="ADAL" clId="{E822AC6A-94E0-4DE3-ADB4-264A4F6ED072}" dt="2022-02-01T12:53:28.530" v="119" actId="478"/>
          <ac:spMkLst>
            <pc:docMk/>
            <pc:sldMk cId="4279460356" sldId="280"/>
            <ac:spMk id="5" creationId="{6E0BFFD9-458D-3144-A98A-ECC11B0EEAC9}"/>
          </ac:spMkLst>
        </pc:spChg>
        <pc:spChg chg="add mod">
          <ac:chgData name="Cynthia AMELOT" userId="7db1352b-28de-4366-81e2-71ada2eddf48" providerId="ADAL" clId="{E822AC6A-94E0-4DE3-ADB4-264A4F6ED072}" dt="2022-02-01T14:12:41.795" v="1081" actId="1035"/>
          <ac:spMkLst>
            <pc:docMk/>
            <pc:sldMk cId="4279460356" sldId="280"/>
            <ac:spMk id="17" creationId="{7466DB03-7289-4437-B587-49C3DECB97D8}"/>
          </ac:spMkLst>
        </pc:spChg>
        <pc:spChg chg="del">
          <ac:chgData name="Cynthia AMELOT" userId="7db1352b-28de-4366-81e2-71ada2eddf48" providerId="ADAL" clId="{E822AC6A-94E0-4DE3-ADB4-264A4F6ED072}" dt="2022-02-01T12:47:42.194" v="82" actId="478"/>
          <ac:spMkLst>
            <pc:docMk/>
            <pc:sldMk cId="4279460356" sldId="280"/>
            <ac:spMk id="23" creationId="{53932BEF-0653-0349-9D33-81E8102DFAEA}"/>
          </ac:spMkLst>
        </pc:spChg>
        <pc:spChg chg="del">
          <ac:chgData name="Cynthia AMELOT" userId="7db1352b-28de-4366-81e2-71ada2eddf48" providerId="ADAL" clId="{E822AC6A-94E0-4DE3-ADB4-264A4F6ED072}" dt="2022-02-01T13:16:11.853" v="367" actId="478"/>
          <ac:spMkLst>
            <pc:docMk/>
            <pc:sldMk cId="4279460356" sldId="280"/>
            <ac:spMk id="24" creationId="{7754135C-D361-4815-8038-8E396EBEFAAD}"/>
          </ac:spMkLst>
        </pc:spChg>
        <pc:spChg chg="mod">
          <ac:chgData name="Cynthia AMELOT" userId="7db1352b-28de-4366-81e2-71ada2eddf48" providerId="ADAL" clId="{E822AC6A-94E0-4DE3-ADB4-264A4F6ED072}" dt="2022-02-01T12:47:51.805" v="118" actId="20577"/>
          <ac:spMkLst>
            <pc:docMk/>
            <pc:sldMk cId="4279460356" sldId="280"/>
            <ac:spMk id="34" creationId="{9BC07D7D-0FE9-4C84-8CE5-B03FACF572F3}"/>
          </ac:spMkLst>
        </pc:spChg>
        <pc:spChg chg="mod">
          <ac:chgData name="Cynthia AMELOT" userId="7db1352b-28de-4366-81e2-71ada2eddf48" providerId="ADAL" clId="{E822AC6A-94E0-4DE3-ADB4-264A4F6ED072}" dt="2022-02-01T14:12:48.080" v="1091" actId="20577"/>
          <ac:spMkLst>
            <pc:docMk/>
            <pc:sldMk cId="4279460356" sldId="280"/>
            <ac:spMk id="36" creationId="{CB18E38F-1FC9-4C11-B144-9B7514DD662B}"/>
          </ac:spMkLst>
        </pc:spChg>
        <pc:spChg chg="del">
          <ac:chgData name="Cynthia AMELOT" userId="7db1352b-28de-4366-81e2-71ada2eddf48" providerId="ADAL" clId="{E822AC6A-94E0-4DE3-ADB4-264A4F6ED072}" dt="2022-02-01T13:16:09.800" v="366" actId="478"/>
          <ac:spMkLst>
            <pc:docMk/>
            <pc:sldMk cId="4279460356" sldId="280"/>
            <ac:spMk id="40" creationId="{C63A836E-42FC-4871-AAE3-501B1BF2E944}"/>
          </ac:spMkLst>
        </pc:spChg>
        <pc:grpChg chg="del">
          <ac:chgData name="Cynthia AMELOT" userId="7db1352b-28de-4366-81e2-71ada2eddf48" providerId="ADAL" clId="{E822AC6A-94E0-4DE3-ADB4-264A4F6ED072}" dt="2022-02-01T12:53:30.896" v="120" actId="478"/>
          <ac:grpSpMkLst>
            <pc:docMk/>
            <pc:sldMk cId="4279460356" sldId="280"/>
            <ac:grpSpMk id="4" creationId="{70640A38-43E3-B740-BD75-1E838C85AC53}"/>
          </ac:grpSpMkLst>
        </pc:grpChg>
        <pc:picChg chg="del topLvl">
          <ac:chgData name="Cynthia AMELOT" userId="7db1352b-28de-4366-81e2-71ada2eddf48" providerId="ADAL" clId="{E822AC6A-94E0-4DE3-ADB4-264A4F6ED072}" dt="2022-02-01T12:53:30.896" v="120" actId="478"/>
          <ac:picMkLst>
            <pc:docMk/>
            <pc:sldMk cId="4279460356" sldId="280"/>
            <ac:picMk id="3" creationId="{7CB1392D-4114-6641-AE35-040977D4CFDD}"/>
          </ac:picMkLst>
        </pc:picChg>
        <pc:picChg chg="del topLvl">
          <ac:chgData name="Cynthia AMELOT" userId="7db1352b-28de-4366-81e2-71ada2eddf48" providerId="ADAL" clId="{E822AC6A-94E0-4DE3-ADB4-264A4F6ED072}" dt="2022-02-01T12:55:57.536" v="153" actId="478"/>
          <ac:picMkLst>
            <pc:docMk/>
            <pc:sldMk cId="4279460356" sldId="280"/>
            <ac:picMk id="9" creationId="{8FA2B4D7-9A5D-4382-A0FF-A5B800A7F955}"/>
          </ac:picMkLst>
        </pc:picChg>
        <pc:picChg chg="add del mod">
          <ac:chgData name="Cynthia AMELOT" userId="7db1352b-28de-4366-81e2-71ada2eddf48" providerId="ADAL" clId="{E822AC6A-94E0-4DE3-ADB4-264A4F6ED072}" dt="2022-02-01T12:53:56.195" v="124" actId="478"/>
          <ac:picMkLst>
            <pc:docMk/>
            <pc:sldMk cId="4279460356" sldId="280"/>
            <ac:picMk id="10" creationId="{1F77C500-3B1D-419A-B808-3798389210A9}"/>
          </ac:picMkLst>
        </pc:picChg>
        <pc:picChg chg="add del mod modCrop">
          <ac:chgData name="Cynthia AMELOT" userId="7db1352b-28de-4366-81e2-71ada2eddf48" providerId="ADAL" clId="{E822AC6A-94E0-4DE3-ADB4-264A4F6ED072}" dt="2022-02-01T12:56:08.529" v="156" actId="478"/>
          <ac:picMkLst>
            <pc:docMk/>
            <pc:sldMk cId="4279460356" sldId="280"/>
            <ac:picMk id="12" creationId="{67AC83D7-B086-4C7B-B034-20B334B88E8C}"/>
          </ac:picMkLst>
        </pc:picChg>
        <pc:picChg chg="add del mod">
          <ac:chgData name="Cynthia AMELOT" userId="7db1352b-28de-4366-81e2-71ada2eddf48" providerId="ADAL" clId="{E822AC6A-94E0-4DE3-ADB4-264A4F6ED072}" dt="2022-02-01T12:56:14.850" v="159" actId="478"/>
          <ac:picMkLst>
            <pc:docMk/>
            <pc:sldMk cId="4279460356" sldId="280"/>
            <ac:picMk id="14" creationId="{C678A114-8FBD-4391-933B-AB1D159315C6}"/>
          </ac:picMkLst>
        </pc:picChg>
        <pc:picChg chg="add mod">
          <ac:chgData name="Cynthia AMELOT" userId="7db1352b-28de-4366-81e2-71ada2eddf48" providerId="ADAL" clId="{E822AC6A-94E0-4DE3-ADB4-264A4F6ED072}" dt="2022-02-01T13:20:46.710" v="518" actId="14100"/>
          <ac:picMkLst>
            <pc:docMk/>
            <pc:sldMk cId="4279460356" sldId="280"/>
            <ac:picMk id="16" creationId="{52372526-2A99-4813-8264-2DC097ADF782}"/>
          </ac:picMkLst>
        </pc:picChg>
        <pc:cxnChg chg="mod">
          <ac:chgData name="Cynthia AMELOT" userId="7db1352b-28de-4366-81e2-71ada2eddf48" providerId="ADAL" clId="{E822AC6A-94E0-4DE3-ADB4-264A4F6ED072}" dt="2022-02-01T13:20:42.319" v="517" actId="1035"/>
          <ac:cxnSpMkLst>
            <pc:docMk/>
            <pc:sldMk cId="4279460356" sldId="280"/>
            <ac:cxnSpMk id="22" creationId="{9F5F381E-C47C-4A20-8D5C-3043C804D856}"/>
          </ac:cxnSpMkLst>
        </pc:cxnChg>
      </pc:sldChg>
      <pc:sldChg chg="addSp delSp modSp mod">
        <pc:chgData name="Cynthia AMELOT" userId="7db1352b-28de-4366-81e2-71ada2eddf48" providerId="ADAL" clId="{E822AC6A-94E0-4DE3-ADB4-264A4F6ED072}" dt="2022-02-01T14:14:01.608" v="1278" actId="1076"/>
        <pc:sldMkLst>
          <pc:docMk/>
          <pc:sldMk cId="876083050" sldId="281"/>
        </pc:sldMkLst>
        <pc:spChg chg="del">
          <ac:chgData name="Cynthia AMELOT" userId="7db1352b-28de-4366-81e2-71ada2eddf48" providerId="ADAL" clId="{E822AC6A-94E0-4DE3-ADB4-264A4F6ED072}" dt="2022-02-01T13:20:11.693" v="440" actId="478"/>
          <ac:spMkLst>
            <pc:docMk/>
            <pc:sldMk cId="876083050" sldId="281"/>
            <ac:spMk id="5" creationId="{F974B62E-0D8F-9A4B-83AE-48F5C4D72AE3}"/>
          </ac:spMkLst>
        </pc:spChg>
        <pc:spChg chg="add mod">
          <ac:chgData name="Cynthia AMELOT" userId="7db1352b-28de-4366-81e2-71ada2eddf48" providerId="ADAL" clId="{E822AC6A-94E0-4DE3-ADB4-264A4F6ED072}" dt="2022-02-01T14:14:01.608" v="1278" actId="1076"/>
          <ac:spMkLst>
            <pc:docMk/>
            <pc:sldMk cId="876083050" sldId="281"/>
            <ac:spMk id="9" creationId="{FC2025A3-EDA1-4BF5-B79D-FB08DD1E4CAD}"/>
          </ac:spMkLst>
        </pc:spChg>
        <pc:spChg chg="add mod">
          <ac:chgData name="Cynthia AMELOT" userId="7db1352b-28de-4366-81e2-71ada2eddf48" providerId="ADAL" clId="{E822AC6A-94E0-4DE3-ADB4-264A4F6ED072}" dt="2022-02-01T14:13:30.413" v="1256" actId="1035"/>
          <ac:spMkLst>
            <pc:docMk/>
            <pc:sldMk cId="876083050" sldId="281"/>
            <ac:spMk id="17" creationId="{A57CD9CF-53E9-495B-8F86-810BB352D95F}"/>
          </ac:spMkLst>
        </pc:spChg>
        <pc:spChg chg="add mod">
          <ac:chgData name="Cynthia AMELOT" userId="7db1352b-28de-4366-81e2-71ada2eddf48" providerId="ADAL" clId="{E822AC6A-94E0-4DE3-ADB4-264A4F6ED072}" dt="2022-02-01T13:24:33.503" v="524"/>
          <ac:spMkLst>
            <pc:docMk/>
            <pc:sldMk cId="876083050" sldId="281"/>
            <ac:spMk id="19" creationId="{7B197C9C-B34B-4396-8019-7D0A54196248}"/>
          </ac:spMkLst>
        </pc:spChg>
        <pc:spChg chg="del mod">
          <ac:chgData name="Cynthia AMELOT" userId="7db1352b-28de-4366-81e2-71ada2eddf48" providerId="ADAL" clId="{E822AC6A-94E0-4DE3-ADB4-264A4F6ED072}" dt="2022-02-01T13:20:11.699" v="442"/>
          <ac:spMkLst>
            <pc:docMk/>
            <pc:sldMk cId="876083050" sldId="281"/>
            <ac:spMk id="36" creationId="{CB18E38F-1FC9-4C11-B144-9B7514DD662B}"/>
          </ac:spMkLst>
        </pc:spChg>
        <pc:spChg chg="del mod">
          <ac:chgData name="Cynthia AMELOT" userId="7db1352b-28de-4366-81e2-71ada2eddf48" providerId="ADAL" clId="{E822AC6A-94E0-4DE3-ADB4-264A4F6ED072}" dt="2022-02-01T13:26:48.770" v="531" actId="478"/>
          <ac:spMkLst>
            <pc:docMk/>
            <pc:sldMk cId="876083050" sldId="281"/>
            <ac:spMk id="45" creationId="{301A9C3F-B6E5-F344-9D22-811485176CA2}"/>
          </ac:spMkLst>
        </pc:spChg>
        <pc:spChg chg="del">
          <ac:chgData name="Cynthia AMELOT" userId="7db1352b-28de-4366-81e2-71ada2eddf48" providerId="ADAL" clId="{E822AC6A-94E0-4DE3-ADB4-264A4F6ED072}" dt="2022-02-01T13:24:27.552" v="523" actId="478"/>
          <ac:spMkLst>
            <pc:docMk/>
            <pc:sldMk cId="876083050" sldId="281"/>
            <ac:spMk id="46" creationId="{3FE34086-4B90-344C-AEB0-B0DAD9FACDDF}"/>
          </ac:spMkLst>
        </pc:spChg>
        <pc:picChg chg="del">
          <ac:chgData name="Cynthia AMELOT" userId="7db1352b-28de-4366-81e2-71ada2eddf48" providerId="ADAL" clId="{E822AC6A-94E0-4DE3-ADB4-264A4F6ED072}" dt="2022-02-01T13:20:08.232" v="438" actId="478"/>
          <ac:picMkLst>
            <pc:docMk/>
            <pc:sldMk cId="876083050" sldId="281"/>
            <ac:picMk id="3" creationId="{DA7EED90-6763-C044-BDEE-F83DDC7990D2}"/>
          </ac:picMkLst>
        </pc:picChg>
        <pc:picChg chg="add mod">
          <ac:chgData name="Cynthia AMELOT" userId="7db1352b-28de-4366-81e2-71ada2eddf48" providerId="ADAL" clId="{E822AC6A-94E0-4DE3-ADB4-264A4F6ED072}" dt="2022-02-01T13:25:38.494" v="530" actId="14861"/>
          <ac:picMkLst>
            <pc:docMk/>
            <pc:sldMk cId="876083050" sldId="281"/>
            <ac:picMk id="4" creationId="{C1A9893D-F744-4ADA-BCC4-2682979D5C46}"/>
          </ac:picMkLst>
        </pc:picChg>
        <pc:cxnChg chg="add mod">
          <ac:chgData name="Cynthia AMELOT" userId="7db1352b-28de-4366-81e2-71ada2eddf48" providerId="ADAL" clId="{E822AC6A-94E0-4DE3-ADB4-264A4F6ED072}" dt="2022-02-01T13:22:13.190" v="522"/>
          <ac:cxnSpMkLst>
            <pc:docMk/>
            <pc:sldMk cId="876083050" sldId="281"/>
            <ac:cxnSpMk id="18" creationId="{DD30B6CA-712F-4CE6-84F5-1CE6CD4C8348}"/>
          </ac:cxnSpMkLst>
        </pc:cxnChg>
        <pc:cxnChg chg="del mod">
          <ac:chgData name="Cynthia AMELOT" userId="7db1352b-28de-4366-81e2-71ada2eddf48" providerId="ADAL" clId="{E822AC6A-94E0-4DE3-ADB4-264A4F6ED072}" dt="2022-02-01T13:20:12.591" v="443" actId="478"/>
          <ac:cxnSpMkLst>
            <pc:docMk/>
            <pc:sldMk cId="876083050" sldId="281"/>
            <ac:cxnSpMk id="44" creationId="{860270F7-51A6-B24D-B3D1-637C671941FA}"/>
          </ac:cxnSpMkLst>
        </pc:cxnChg>
      </pc:sldChg>
      <pc:sldChg chg="new del">
        <pc:chgData name="Cynthia AMELOT" userId="7db1352b-28de-4366-81e2-71ada2eddf48" providerId="ADAL" clId="{E822AC6A-94E0-4DE3-ADB4-264A4F6ED072}" dt="2022-02-01T13:27:17.981" v="534" actId="47"/>
        <pc:sldMkLst>
          <pc:docMk/>
          <pc:sldMk cId="2149051530" sldId="282"/>
        </pc:sldMkLst>
      </pc:sldChg>
      <pc:sldChg chg="addSp delSp modSp add mod">
        <pc:chgData name="Cynthia AMELOT" userId="7db1352b-28de-4366-81e2-71ada2eddf48" providerId="ADAL" clId="{E822AC6A-94E0-4DE3-ADB4-264A4F6ED072}" dt="2022-02-01T14:10:42.412" v="930" actId="1036"/>
        <pc:sldMkLst>
          <pc:docMk/>
          <pc:sldMk cId="2132552788" sldId="283"/>
        </pc:sldMkLst>
        <pc:spChg chg="mod">
          <ac:chgData name="Cynthia AMELOT" userId="7db1352b-28de-4366-81e2-71ada2eddf48" providerId="ADAL" clId="{E822AC6A-94E0-4DE3-ADB4-264A4F6ED072}" dt="2022-02-01T14:10:42.412" v="930" actId="1036"/>
          <ac:spMkLst>
            <pc:docMk/>
            <pc:sldMk cId="2132552788" sldId="283"/>
            <ac:spMk id="17" creationId="{A57CD9CF-53E9-495B-8F86-810BB352D95F}"/>
          </ac:spMkLst>
        </pc:spChg>
        <pc:picChg chg="add del mod">
          <ac:chgData name="Cynthia AMELOT" userId="7db1352b-28de-4366-81e2-71ada2eddf48" providerId="ADAL" clId="{E822AC6A-94E0-4DE3-ADB4-264A4F6ED072}" dt="2022-02-01T14:10:19.342" v="912" actId="478"/>
          <ac:picMkLst>
            <pc:docMk/>
            <pc:sldMk cId="2132552788" sldId="283"/>
            <ac:picMk id="3" creationId="{450CCF81-0ABF-46E7-872B-2F2EAE5BFF32}"/>
          </ac:picMkLst>
        </pc:picChg>
        <pc:picChg chg="del">
          <ac:chgData name="Cynthia AMELOT" userId="7db1352b-28de-4366-81e2-71ada2eddf48" providerId="ADAL" clId="{E822AC6A-94E0-4DE3-ADB4-264A4F6ED072}" dt="2022-02-01T14:06:07.940" v="870" actId="478"/>
          <ac:picMkLst>
            <pc:docMk/>
            <pc:sldMk cId="2132552788" sldId="283"/>
            <ac:picMk id="4" creationId="{C1A9893D-F744-4ADA-BCC4-2682979D5C46}"/>
          </ac:picMkLst>
        </pc:picChg>
        <pc:picChg chg="add mod">
          <ac:chgData name="Cynthia AMELOT" userId="7db1352b-28de-4366-81e2-71ada2eddf48" providerId="ADAL" clId="{E822AC6A-94E0-4DE3-ADB4-264A4F6ED072}" dt="2022-02-01T14:10:30.637" v="918" actId="14861"/>
          <ac:picMkLst>
            <pc:docMk/>
            <pc:sldMk cId="2132552788" sldId="283"/>
            <ac:picMk id="9" creationId="{BA20AAA0-B7B3-4DE1-BFC5-133850BBB4F4}"/>
          </ac:picMkLst>
        </pc:picChg>
      </pc:sldChg>
      <pc:sldChg chg="addSp delSp modSp add mod">
        <pc:chgData name="Cynthia AMELOT" userId="7db1352b-28de-4366-81e2-71ada2eddf48" providerId="ADAL" clId="{E822AC6A-94E0-4DE3-ADB4-264A4F6ED072}" dt="2022-02-01T14:11:40.910" v="1071" actId="14861"/>
        <pc:sldMkLst>
          <pc:docMk/>
          <pc:sldMk cId="2177706738" sldId="284"/>
        </pc:sldMkLst>
        <pc:spChg chg="mod">
          <ac:chgData name="Cynthia AMELOT" userId="7db1352b-28de-4366-81e2-71ada2eddf48" providerId="ADAL" clId="{E822AC6A-94E0-4DE3-ADB4-264A4F6ED072}" dt="2022-02-01T14:11:16.433" v="1065" actId="20577"/>
          <ac:spMkLst>
            <pc:docMk/>
            <pc:sldMk cId="2177706738" sldId="284"/>
            <ac:spMk id="17" creationId="{A57CD9CF-53E9-495B-8F86-810BB352D95F}"/>
          </ac:spMkLst>
        </pc:spChg>
        <pc:picChg chg="add mod">
          <ac:chgData name="Cynthia AMELOT" userId="7db1352b-28de-4366-81e2-71ada2eddf48" providerId="ADAL" clId="{E822AC6A-94E0-4DE3-ADB4-264A4F6ED072}" dt="2022-02-01T14:11:40.910" v="1071" actId="14861"/>
          <ac:picMkLst>
            <pc:docMk/>
            <pc:sldMk cId="2177706738" sldId="284"/>
            <ac:picMk id="3" creationId="{3B840BB7-4F30-49B0-BB40-39ACA8DD7072}"/>
          </ac:picMkLst>
        </pc:picChg>
        <pc:picChg chg="del">
          <ac:chgData name="Cynthia AMELOT" userId="7db1352b-28de-4366-81e2-71ada2eddf48" providerId="ADAL" clId="{E822AC6A-94E0-4DE3-ADB4-264A4F6ED072}" dt="2022-02-01T14:11:18.879" v="1066" actId="478"/>
          <ac:picMkLst>
            <pc:docMk/>
            <pc:sldMk cId="2177706738" sldId="284"/>
            <ac:picMk id="9" creationId="{BA20AAA0-B7B3-4DE1-BFC5-133850BBB4F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1D90AA-1780-4486-BAAF-890B1F0A5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AFCBC57-2FC7-474B-B92D-000FA171F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F02849-DA4F-4371-B0D9-D12FD356F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C5-13FE-4E45-AB30-4389630EC61B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25226F-23D7-4B3A-841F-B4878A8F2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421D11-6649-4A2A-B458-70579E39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5BF6-A5C4-4ACB-B46F-9993FB7BE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69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070E2E-FE96-4465-9D5B-B2AE7BA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9AAC8D-4B96-4B15-81B6-5B133F30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E0E2E4-61F2-4A40-A1F6-FEF8EF9E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C5-13FE-4E45-AB30-4389630EC61B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5501B9-FA0A-4B15-BC4D-159201B05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ABD4D3-A8F5-4EDA-AB55-2B1DCDF8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5BF6-A5C4-4ACB-B46F-9993FB7BE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03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B79CE49-7513-47A8-BA30-8EAD05E9E1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A9DFC8-409A-41E6-A8E8-A199D90F5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4284DF-834E-4D1D-982E-9769E40B0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C5-13FE-4E45-AB30-4389630EC61B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8C47BC-FDDE-495D-A60F-D2D5EA33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2F1583-A46E-4077-A2C9-A9157B9C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5BF6-A5C4-4ACB-B46F-9993FB7BE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7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82392E-610E-4845-8E3F-3F2CB389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A06BE7-E9FC-42BD-BF62-8A99DC46A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F27C3D-96F5-4D37-9098-036A31D6E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C5-13FE-4E45-AB30-4389630EC61B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D63931-224C-4019-A6AC-6A3AD735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8821DC-9F37-4E19-946B-9E206907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5BF6-A5C4-4ACB-B46F-9993FB7BE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982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F48579-4A00-43EC-810B-39A95897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533928-CD38-4FC9-BBDC-A2408604A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0EFED0-CB7A-469B-885A-3DA52AF5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C5-13FE-4E45-AB30-4389630EC61B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8C5C9D-FD51-4034-AD44-F2FCAE93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335944-3E95-4061-B947-32352492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5BF6-A5C4-4ACB-B46F-9993FB7BE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72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EBE031-C886-47BA-BE82-5CB2F79B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E83639-633D-4A10-9F00-2D7B98E49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BAAEA2-BC88-45E3-B296-F2F3510CF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2A2FBD-2908-46F7-A5FA-7B47B1AD8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C5-13FE-4E45-AB30-4389630EC61B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1D4323-9CC0-49CB-9881-7FFED155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EFAC7A-5B3C-4019-9A60-CDB056C29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5BF6-A5C4-4ACB-B46F-9993FB7BE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4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3569DB-0B55-4347-A040-A21FEA9D6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6FFC61-C093-4C66-B633-DD33EC6ED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821644-53F0-41D2-8362-A9ED79F36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7166342-5D3D-4C40-B8EC-18EC6A6B3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95C7E82-C749-4BB3-8CC4-AC10A0AB4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FFD56BE-BA8D-4418-A10A-6ECD5F6D4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C5-13FE-4E45-AB30-4389630EC61B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98FEA2-BB55-4BE5-B20A-79692E786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79E2264-7AF6-4054-ACD4-9FF6D50B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5BF6-A5C4-4ACB-B46F-9993FB7BE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18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897907-6EE6-410A-9AA4-C678F7710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A5E724-6D9F-4067-9F20-3E50859D2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C5-13FE-4E45-AB30-4389630EC61B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80B0D9-F90E-491E-88D9-B776CA1F5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2277598-6E39-4002-9849-A485E832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5BF6-A5C4-4ACB-B46F-9993FB7BE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04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D7DDB4-4A52-499C-9558-53F933E67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C5-13FE-4E45-AB30-4389630EC61B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C578808-5EC1-4452-87DF-8E5DA34F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4BEF0C-A0BD-4AB0-9A22-AE9BA833E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5BF6-A5C4-4ACB-B46F-9993FB7BE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7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D17CF9-1626-4FE8-91E0-66A32B06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F3F817-7198-4B65-BD9B-09BD94280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053BB0A-38A2-4D4D-BCB2-03A0562E5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454A29-379C-456A-8AEA-45C31C69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C5-13FE-4E45-AB30-4389630EC61B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DE90F9-359D-47EA-A3C2-824D8619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D9B990-BDA4-444D-9DEB-9C92DE83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5BF6-A5C4-4ACB-B46F-9993FB7BE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042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030702-0BC1-4CD6-9749-6096F194F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6BC4818-E861-4B16-8FD1-3EA9DF1D2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EB16EBF-BAE1-4AF3-B3B0-B25EA9F9C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C91411-6262-4ED9-90CD-0AD7D4D77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64C5-13FE-4E45-AB30-4389630EC61B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EAB97E-BD55-4009-94A1-6EAC6CA34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5783A4-F512-4941-B8E4-11209F5C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5BF6-A5C4-4ACB-B46F-9993FB7BE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103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39F3573-0705-48DC-BCFC-7DE3DBCC9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7683CF-7BD1-4068-8726-2801AB01C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72C31D-15EA-45A6-9DF3-CE7AFC9B8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64C5-13FE-4E45-AB30-4389630EC61B}" type="datetimeFigureOut">
              <a:rPr lang="fr-FR" smtClean="0"/>
              <a:t>01/02/2022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F7F2AB-48C8-44DC-9C3D-1C875ACE5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3982C-D231-4AE1-B13B-8DB7A67FA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5BF6-A5C4-4ACB-B46F-9993FB7BE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989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ssis, table, blanc, ordinateur&#10;&#10;Description générée automatiquement">
            <a:extLst>
              <a:ext uri="{FF2B5EF4-FFF2-40B4-BE49-F238E27FC236}">
                <a16:creationId xmlns:a16="http://schemas.microsoft.com/office/drawing/2014/main" id="{A647F517-AC3F-465F-A13E-48EC7597C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8" r="27199"/>
          <a:stretch/>
        </p:blipFill>
        <p:spPr>
          <a:xfrm>
            <a:off x="0" y="0"/>
            <a:ext cx="7543799" cy="6858000"/>
          </a:xfrm>
          <a:prstGeom prst="rect">
            <a:avLst/>
          </a:prstGeom>
        </p:spPr>
      </p:pic>
      <p:sp>
        <p:nvSpPr>
          <p:cNvPr id="10" name="Freeform 19">
            <a:extLst>
              <a:ext uri="{FF2B5EF4-FFF2-40B4-BE49-F238E27FC236}">
                <a16:creationId xmlns:a16="http://schemas.microsoft.com/office/drawing/2014/main" id="{FD9DB3D4-06F2-4BF1-BF97-0F0AF6B880FD}"/>
              </a:ext>
            </a:extLst>
          </p:cNvPr>
          <p:cNvSpPr/>
          <p:nvPr/>
        </p:nvSpPr>
        <p:spPr>
          <a:xfrm>
            <a:off x="6019801" y="0"/>
            <a:ext cx="6177742" cy="6867601"/>
          </a:xfrm>
          <a:custGeom>
            <a:avLst/>
            <a:gdLst>
              <a:gd name="connsiteX0" fmla="*/ 0 w 14325599"/>
              <a:gd name="connsiteY0" fmla="*/ 0 h 10287000"/>
              <a:gd name="connsiteX1" fmla="*/ 4038600 w 14325599"/>
              <a:gd name="connsiteY1" fmla="*/ 0 h 10287000"/>
              <a:gd name="connsiteX2" fmla="*/ 14325599 w 14325599"/>
              <a:gd name="connsiteY2" fmla="*/ 10287000 h 10287000"/>
              <a:gd name="connsiteX3" fmla="*/ 3550327 w 14325599"/>
              <a:gd name="connsiteY3" fmla="*/ 10287000 h 10287000"/>
              <a:gd name="connsiteX4" fmla="*/ 0 w 14325599"/>
              <a:gd name="connsiteY4" fmla="*/ 6736674 h 10287000"/>
              <a:gd name="connsiteX0" fmla="*/ 5417695 w 19743294"/>
              <a:gd name="connsiteY0" fmla="*/ 0 h 10287000"/>
              <a:gd name="connsiteX1" fmla="*/ 9456295 w 19743294"/>
              <a:gd name="connsiteY1" fmla="*/ 0 h 10287000"/>
              <a:gd name="connsiteX2" fmla="*/ 19743294 w 19743294"/>
              <a:gd name="connsiteY2" fmla="*/ 10287000 h 10287000"/>
              <a:gd name="connsiteX3" fmla="*/ 8968022 w 19743294"/>
              <a:gd name="connsiteY3" fmla="*/ 10287000 h 10287000"/>
              <a:gd name="connsiteX4" fmla="*/ 0 w 19743294"/>
              <a:gd name="connsiteY4" fmla="*/ 767848 h 10287000"/>
              <a:gd name="connsiteX5" fmla="*/ 5417695 w 19743294"/>
              <a:gd name="connsiteY5" fmla="*/ 0 h 10287000"/>
              <a:gd name="connsiteX0" fmla="*/ 0 w 19743294"/>
              <a:gd name="connsiteY0" fmla="*/ 1676765 h 11195917"/>
              <a:gd name="connsiteX1" fmla="*/ 9456295 w 19743294"/>
              <a:gd name="connsiteY1" fmla="*/ 908917 h 11195917"/>
              <a:gd name="connsiteX2" fmla="*/ 19743294 w 19743294"/>
              <a:gd name="connsiteY2" fmla="*/ 11195917 h 11195917"/>
              <a:gd name="connsiteX3" fmla="*/ 8968022 w 19743294"/>
              <a:gd name="connsiteY3" fmla="*/ 11195917 h 11195917"/>
              <a:gd name="connsiteX4" fmla="*/ 0 w 19743294"/>
              <a:gd name="connsiteY4" fmla="*/ 1676765 h 11195917"/>
              <a:gd name="connsiteX0" fmla="*/ 9293270 w 19580269"/>
              <a:gd name="connsiteY0" fmla="*/ 0 h 10287000"/>
              <a:gd name="connsiteX1" fmla="*/ 19580269 w 19580269"/>
              <a:gd name="connsiteY1" fmla="*/ 10287000 h 10287000"/>
              <a:gd name="connsiteX2" fmla="*/ 8804997 w 19580269"/>
              <a:gd name="connsiteY2" fmla="*/ 10287000 h 10287000"/>
              <a:gd name="connsiteX3" fmla="*/ 0 w 19580269"/>
              <a:gd name="connsiteY3" fmla="*/ 904634 h 10287000"/>
              <a:gd name="connsiteX0" fmla="*/ 10083693 w 20370692"/>
              <a:gd name="connsiteY0" fmla="*/ 0 h 10287000"/>
              <a:gd name="connsiteX1" fmla="*/ 20370692 w 20370692"/>
              <a:gd name="connsiteY1" fmla="*/ 10287000 h 10287000"/>
              <a:gd name="connsiteX2" fmla="*/ 9595420 w 20370692"/>
              <a:gd name="connsiteY2" fmla="*/ 10287000 h 10287000"/>
              <a:gd name="connsiteX3" fmla="*/ 0 w 20370692"/>
              <a:gd name="connsiteY3" fmla="*/ 172348 h 10287000"/>
              <a:gd name="connsiteX0" fmla="*/ 10314234 w 20370692"/>
              <a:gd name="connsiteY0" fmla="*/ 71880 h 10114652"/>
              <a:gd name="connsiteX1" fmla="*/ 20370692 w 20370692"/>
              <a:gd name="connsiteY1" fmla="*/ 10114652 h 10114652"/>
              <a:gd name="connsiteX2" fmla="*/ 9595420 w 20370692"/>
              <a:gd name="connsiteY2" fmla="*/ 10114652 h 10114652"/>
              <a:gd name="connsiteX3" fmla="*/ 0 w 20370692"/>
              <a:gd name="connsiteY3" fmla="*/ 0 h 10114652"/>
              <a:gd name="connsiteX0" fmla="*/ 10314235 w 20370692"/>
              <a:gd name="connsiteY0" fmla="*/ 0 h 10124181"/>
              <a:gd name="connsiteX1" fmla="*/ 20370692 w 20370692"/>
              <a:gd name="connsiteY1" fmla="*/ 10124181 h 10124181"/>
              <a:gd name="connsiteX2" fmla="*/ 9595420 w 20370692"/>
              <a:gd name="connsiteY2" fmla="*/ 10124181 h 10124181"/>
              <a:gd name="connsiteX3" fmla="*/ 0 w 20370692"/>
              <a:gd name="connsiteY3" fmla="*/ 9529 h 10124181"/>
              <a:gd name="connsiteX0" fmla="*/ 22269391 w 22269391"/>
              <a:gd name="connsiteY0" fmla="*/ 0 h 10137749"/>
              <a:gd name="connsiteX1" fmla="*/ 20370692 w 22269391"/>
              <a:gd name="connsiteY1" fmla="*/ 10137749 h 10137749"/>
              <a:gd name="connsiteX2" fmla="*/ 9595420 w 22269391"/>
              <a:gd name="connsiteY2" fmla="*/ 10137749 h 10137749"/>
              <a:gd name="connsiteX3" fmla="*/ 0 w 22269391"/>
              <a:gd name="connsiteY3" fmla="*/ 23097 h 10137749"/>
              <a:gd name="connsiteX0" fmla="*/ 22269391 w 22269391"/>
              <a:gd name="connsiteY0" fmla="*/ 0 h 10151317"/>
              <a:gd name="connsiteX1" fmla="*/ 22231480 w 22269391"/>
              <a:gd name="connsiteY1" fmla="*/ 10151317 h 10151317"/>
              <a:gd name="connsiteX2" fmla="*/ 9595420 w 22269391"/>
              <a:gd name="connsiteY2" fmla="*/ 10137749 h 10151317"/>
              <a:gd name="connsiteX3" fmla="*/ 0 w 22269391"/>
              <a:gd name="connsiteY3" fmla="*/ 23097 h 10151317"/>
              <a:gd name="connsiteX0" fmla="*/ 22269391 w 22269391"/>
              <a:gd name="connsiteY0" fmla="*/ 0 h 10151317"/>
              <a:gd name="connsiteX1" fmla="*/ 22231480 w 22269391"/>
              <a:gd name="connsiteY1" fmla="*/ 10151317 h 10151317"/>
              <a:gd name="connsiteX2" fmla="*/ 12361903 w 22269391"/>
              <a:gd name="connsiteY2" fmla="*/ 10124182 h 10151317"/>
              <a:gd name="connsiteX3" fmla="*/ 0 w 22269391"/>
              <a:gd name="connsiteY3" fmla="*/ 23097 h 10151317"/>
              <a:gd name="connsiteX0" fmla="*/ 12965448 w 12965448"/>
              <a:gd name="connsiteY0" fmla="*/ 0 h 10151317"/>
              <a:gd name="connsiteX1" fmla="*/ 12927537 w 12965448"/>
              <a:gd name="connsiteY1" fmla="*/ 10151317 h 10151317"/>
              <a:gd name="connsiteX2" fmla="*/ 3057960 w 12965448"/>
              <a:gd name="connsiteY2" fmla="*/ 10124182 h 10151317"/>
              <a:gd name="connsiteX3" fmla="*/ 0 w 12965448"/>
              <a:gd name="connsiteY3" fmla="*/ 9528 h 10151317"/>
              <a:gd name="connsiteX0" fmla="*/ 12965448 w 12965448"/>
              <a:gd name="connsiteY0" fmla="*/ 0 h 10151317"/>
              <a:gd name="connsiteX1" fmla="*/ 12927537 w 12965448"/>
              <a:gd name="connsiteY1" fmla="*/ 10151317 h 10151317"/>
              <a:gd name="connsiteX2" fmla="*/ 3057960 w 12965448"/>
              <a:gd name="connsiteY2" fmla="*/ 10124182 h 10151317"/>
              <a:gd name="connsiteX3" fmla="*/ 0 w 12965448"/>
              <a:gd name="connsiteY3" fmla="*/ 9528 h 10151317"/>
              <a:gd name="connsiteX0" fmla="*/ 12965448 w 12970977"/>
              <a:gd name="connsiteY0" fmla="*/ 0 h 10124181"/>
              <a:gd name="connsiteX1" fmla="*/ 12967555 w 12970977"/>
              <a:gd name="connsiteY1" fmla="*/ 10099831 h 10124181"/>
              <a:gd name="connsiteX2" fmla="*/ 3057960 w 12970977"/>
              <a:gd name="connsiteY2" fmla="*/ 10124182 h 10124181"/>
              <a:gd name="connsiteX3" fmla="*/ 0 w 12970977"/>
              <a:gd name="connsiteY3" fmla="*/ 9528 h 10124181"/>
              <a:gd name="connsiteX0" fmla="*/ 12965448 w 12965448"/>
              <a:gd name="connsiteY0" fmla="*/ 0 h 10124182"/>
              <a:gd name="connsiteX1" fmla="*/ 12960886 w 12965448"/>
              <a:gd name="connsiteY1" fmla="*/ 10118554 h 10124182"/>
              <a:gd name="connsiteX2" fmla="*/ 3057960 w 12965448"/>
              <a:gd name="connsiteY2" fmla="*/ 10124182 h 10124182"/>
              <a:gd name="connsiteX3" fmla="*/ 0 w 12965448"/>
              <a:gd name="connsiteY3" fmla="*/ 9528 h 10124182"/>
              <a:gd name="connsiteX0" fmla="*/ 12965448 w 12965448"/>
              <a:gd name="connsiteY0" fmla="*/ 0 h 10124182"/>
              <a:gd name="connsiteX1" fmla="*/ 12580728 w 12965448"/>
              <a:gd name="connsiteY1" fmla="*/ 10038985 h 10124182"/>
              <a:gd name="connsiteX2" fmla="*/ 3057960 w 12965448"/>
              <a:gd name="connsiteY2" fmla="*/ 10124182 h 10124182"/>
              <a:gd name="connsiteX3" fmla="*/ 0 w 12965448"/>
              <a:gd name="connsiteY3" fmla="*/ 9528 h 10124182"/>
              <a:gd name="connsiteX0" fmla="*/ 12965448 w 12977090"/>
              <a:gd name="connsiteY0" fmla="*/ 0 h 10124182"/>
              <a:gd name="connsiteX1" fmla="*/ 12974226 w 12977090"/>
              <a:gd name="connsiteY1" fmla="*/ 10118555 h 10124182"/>
              <a:gd name="connsiteX2" fmla="*/ 3057960 w 12977090"/>
              <a:gd name="connsiteY2" fmla="*/ 10124182 h 10124182"/>
              <a:gd name="connsiteX3" fmla="*/ 0 w 12977090"/>
              <a:gd name="connsiteY3" fmla="*/ 9528 h 1012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7090" h="10124182">
                <a:moveTo>
                  <a:pt x="12965448" y="0"/>
                </a:moveTo>
                <a:cubicBezTo>
                  <a:pt x="12952811" y="3383772"/>
                  <a:pt x="12986864" y="6734784"/>
                  <a:pt x="12974226" y="10118555"/>
                </a:cubicBezTo>
                <a:lnTo>
                  <a:pt x="3057960" y="10124182"/>
                </a:lnTo>
                <a:lnTo>
                  <a:pt x="0" y="9528"/>
                </a:lnTo>
              </a:path>
            </a:pathLst>
          </a:custGeom>
          <a:gradFill flip="none" rotWithShape="1">
            <a:gsLst>
              <a:gs pos="0">
                <a:srgbClr val="4ABDBC"/>
              </a:gs>
              <a:gs pos="100000">
                <a:srgbClr val="354C6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E59A3878-8C93-4D99-9EA3-D36451252727}"/>
              </a:ext>
            </a:extLst>
          </p:cNvPr>
          <p:cNvSpPr/>
          <p:nvPr/>
        </p:nvSpPr>
        <p:spPr>
          <a:xfrm rot="2700000">
            <a:off x="8335196" y="603752"/>
            <a:ext cx="1973789" cy="19737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8352AC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CCF67E-B6B8-44C3-9114-121C955AF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6589" y="2663400"/>
            <a:ext cx="4793869" cy="1935104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Montserrat" panose="00000500000000000000" pitchFamily="50" charset="0"/>
              </a:rPr>
              <a:t>Utilisateur : comment faire une demande d’absence sur </a:t>
            </a:r>
            <a:endParaRPr lang="fr-FR" sz="1800" b="1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DC5C241-0214-44A6-BCC6-31CF79B64D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1"/>
          <a:stretch/>
        </p:blipFill>
        <p:spPr>
          <a:xfrm>
            <a:off x="7978900" y="459717"/>
            <a:ext cx="2686382" cy="2452911"/>
          </a:xfrm>
          <a:prstGeom prst="rect">
            <a:avLst/>
          </a:prstGeom>
        </p:spPr>
      </p:pic>
      <p:pic>
        <p:nvPicPr>
          <p:cNvPr id="16" name="Image 15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9F6AC58B-3C3A-4F64-8BDA-14010BA56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697" y="4421950"/>
            <a:ext cx="2575074" cy="12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69A7FFC7-22EA-43EF-91E0-DD2CB04E4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20027" y="4612"/>
            <a:ext cx="10308240" cy="6872159"/>
          </a:xfrm>
          <a:prstGeom prst="rect">
            <a:avLst/>
          </a:prstGeom>
        </p:spPr>
      </p:pic>
      <p:sp>
        <p:nvSpPr>
          <p:cNvPr id="10" name="Freeform 19">
            <a:extLst>
              <a:ext uri="{FF2B5EF4-FFF2-40B4-BE49-F238E27FC236}">
                <a16:creationId xmlns:a16="http://schemas.microsoft.com/office/drawing/2014/main" id="{01D567E4-E318-48AC-AEEE-63ADDEF5F98F}"/>
              </a:ext>
            </a:extLst>
          </p:cNvPr>
          <p:cNvSpPr/>
          <p:nvPr/>
        </p:nvSpPr>
        <p:spPr>
          <a:xfrm>
            <a:off x="5219700" y="0"/>
            <a:ext cx="6977843" cy="6867601"/>
          </a:xfrm>
          <a:custGeom>
            <a:avLst/>
            <a:gdLst>
              <a:gd name="connsiteX0" fmla="*/ 0 w 14325599"/>
              <a:gd name="connsiteY0" fmla="*/ 0 h 10287000"/>
              <a:gd name="connsiteX1" fmla="*/ 4038600 w 14325599"/>
              <a:gd name="connsiteY1" fmla="*/ 0 h 10287000"/>
              <a:gd name="connsiteX2" fmla="*/ 14325599 w 14325599"/>
              <a:gd name="connsiteY2" fmla="*/ 10287000 h 10287000"/>
              <a:gd name="connsiteX3" fmla="*/ 3550327 w 14325599"/>
              <a:gd name="connsiteY3" fmla="*/ 10287000 h 10287000"/>
              <a:gd name="connsiteX4" fmla="*/ 0 w 14325599"/>
              <a:gd name="connsiteY4" fmla="*/ 6736674 h 10287000"/>
              <a:gd name="connsiteX0" fmla="*/ 5417695 w 19743294"/>
              <a:gd name="connsiteY0" fmla="*/ 0 h 10287000"/>
              <a:gd name="connsiteX1" fmla="*/ 9456295 w 19743294"/>
              <a:gd name="connsiteY1" fmla="*/ 0 h 10287000"/>
              <a:gd name="connsiteX2" fmla="*/ 19743294 w 19743294"/>
              <a:gd name="connsiteY2" fmla="*/ 10287000 h 10287000"/>
              <a:gd name="connsiteX3" fmla="*/ 8968022 w 19743294"/>
              <a:gd name="connsiteY3" fmla="*/ 10287000 h 10287000"/>
              <a:gd name="connsiteX4" fmla="*/ 0 w 19743294"/>
              <a:gd name="connsiteY4" fmla="*/ 767848 h 10287000"/>
              <a:gd name="connsiteX5" fmla="*/ 5417695 w 19743294"/>
              <a:gd name="connsiteY5" fmla="*/ 0 h 10287000"/>
              <a:gd name="connsiteX0" fmla="*/ 0 w 19743294"/>
              <a:gd name="connsiteY0" fmla="*/ 1676765 h 11195917"/>
              <a:gd name="connsiteX1" fmla="*/ 9456295 w 19743294"/>
              <a:gd name="connsiteY1" fmla="*/ 908917 h 11195917"/>
              <a:gd name="connsiteX2" fmla="*/ 19743294 w 19743294"/>
              <a:gd name="connsiteY2" fmla="*/ 11195917 h 11195917"/>
              <a:gd name="connsiteX3" fmla="*/ 8968022 w 19743294"/>
              <a:gd name="connsiteY3" fmla="*/ 11195917 h 11195917"/>
              <a:gd name="connsiteX4" fmla="*/ 0 w 19743294"/>
              <a:gd name="connsiteY4" fmla="*/ 1676765 h 11195917"/>
              <a:gd name="connsiteX0" fmla="*/ 9293270 w 19580269"/>
              <a:gd name="connsiteY0" fmla="*/ 0 h 10287000"/>
              <a:gd name="connsiteX1" fmla="*/ 19580269 w 19580269"/>
              <a:gd name="connsiteY1" fmla="*/ 10287000 h 10287000"/>
              <a:gd name="connsiteX2" fmla="*/ 8804997 w 19580269"/>
              <a:gd name="connsiteY2" fmla="*/ 10287000 h 10287000"/>
              <a:gd name="connsiteX3" fmla="*/ 0 w 19580269"/>
              <a:gd name="connsiteY3" fmla="*/ 904634 h 10287000"/>
              <a:gd name="connsiteX0" fmla="*/ 10083693 w 20370692"/>
              <a:gd name="connsiteY0" fmla="*/ 0 h 10287000"/>
              <a:gd name="connsiteX1" fmla="*/ 20370692 w 20370692"/>
              <a:gd name="connsiteY1" fmla="*/ 10287000 h 10287000"/>
              <a:gd name="connsiteX2" fmla="*/ 9595420 w 20370692"/>
              <a:gd name="connsiteY2" fmla="*/ 10287000 h 10287000"/>
              <a:gd name="connsiteX3" fmla="*/ 0 w 20370692"/>
              <a:gd name="connsiteY3" fmla="*/ 172348 h 10287000"/>
              <a:gd name="connsiteX0" fmla="*/ 10314234 w 20370692"/>
              <a:gd name="connsiteY0" fmla="*/ 71880 h 10114652"/>
              <a:gd name="connsiteX1" fmla="*/ 20370692 w 20370692"/>
              <a:gd name="connsiteY1" fmla="*/ 10114652 h 10114652"/>
              <a:gd name="connsiteX2" fmla="*/ 9595420 w 20370692"/>
              <a:gd name="connsiteY2" fmla="*/ 10114652 h 10114652"/>
              <a:gd name="connsiteX3" fmla="*/ 0 w 20370692"/>
              <a:gd name="connsiteY3" fmla="*/ 0 h 10114652"/>
              <a:gd name="connsiteX0" fmla="*/ 10314235 w 20370692"/>
              <a:gd name="connsiteY0" fmla="*/ 0 h 10124181"/>
              <a:gd name="connsiteX1" fmla="*/ 20370692 w 20370692"/>
              <a:gd name="connsiteY1" fmla="*/ 10124181 h 10124181"/>
              <a:gd name="connsiteX2" fmla="*/ 9595420 w 20370692"/>
              <a:gd name="connsiteY2" fmla="*/ 10124181 h 10124181"/>
              <a:gd name="connsiteX3" fmla="*/ 0 w 20370692"/>
              <a:gd name="connsiteY3" fmla="*/ 9529 h 10124181"/>
              <a:gd name="connsiteX0" fmla="*/ 22269391 w 22269391"/>
              <a:gd name="connsiteY0" fmla="*/ 0 h 10137749"/>
              <a:gd name="connsiteX1" fmla="*/ 20370692 w 22269391"/>
              <a:gd name="connsiteY1" fmla="*/ 10137749 h 10137749"/>
              <a:gd name="connsiteX2" fmla="*/ 9595420 w 22269391"/>
              <a:gd name="connsiteY2" fmla="*/ 10137749 h 10137749"/>
              <a:gd name="connsiteX3" fmla="*/ 0 w 22269391"/>
              <a:gd name="connsiteY3" fmla="*/ 23097 h 10137749"/>
              <a:gd name="connsiteX0" fmla="*/ 22269391 w 22269391"/>
              <a:gd name="connsiteY0" fmla="*/ 0 h 10151317"/>
              <a:gd name="connsiteX1" fmla="*/ 22231480 w 22269391"/>
              <a:gd name="connsiteY1" fmla="*/ 10151317 h 10151317"/>
              <a:gd name="connsiteX2" fmla="*/ 9595420 w 22269391"/>
              <a:gd name="connsiteY2" fmla="*/ 10137749 h 10151317"/>
              <a:gd name="connsiteX3" fmla="*/ 0 w 22269391"/>
              <a:gd name="connsiteY3" fmla="*/ 23097 h 10151317"/>
              <a:gd name="connsiteX0" fmla="*/ 22269391 w 22269391"/>
              <a:gd name="connsiteY0" fmla="*/ 0 h 10151317"/>
              <a:gd name="connsiteX1" fmla="*/ 22231480 w 22269391"/>
              <a:gd name="connsiteY1" fmla="*/ 10151317 h 10151317"/>
              <a:gd name="connsiteX2" fmla="*/ 12361903 w 22269391"/>
              <a:gd name="connsiteY2" fmla="*/ 10124182 h 10151317"/>
              <a:gd name="connsiteX3" fmla="*/ 0 w 22269391"/>
              <a:gd name="connsiteY3" fmla="*/ 23097 h 10151317"/>
              <a:gd name="connsiteX0" fmla="*/ 12965448 w 12965448"/>
              <a:gd name="connsiteY0" fmla="*/ 0 h 10151317"/>
              <a:gd name="connsiteX1" fmla="*/ 12927537 w 12965448"/>
              <a:gd name="connsiteY1" fmla="*/ 10151317 h 10151317"/>
              <a:gd name="connsiteX2" fmla="*/ 3057960 w 12965448"/>
              <a:gd name="connsiteY2" fmla="*/ 10124182 h 10151317"/>
              <a:gd name="connsiteX3" fmla="*/ 0 w 12965448"/>
              <a:gd name="connsiteY3" fmla="*/ 9528 h 10151317"/>
              <a:gd name="connsiteX0" fmla="*/ 12965448 w 12965448"/>
              <a:gd name="connsiteY0" fmla="*/ 0 h 10151317"/>
              <a:gd name="connsiteX1" fmla="*/ 12927537 w 12965448"/>
              <a:gd name="connsiteY1" fmla="*/ 10151317 h 10151317"/>
              <a:gd name="connsiteX2" fmla="*/ 3057960 w 12965448"/>
              <a:gd name="connsiteY2" fmla="*/ 10124182 h 10151317"/>
              <a:gd name="connsiteX3" fmla="*/ 0 w 12965448"/>
              <a:gd name="connsiteY3" fmla="*/ 9528 h 10151317"/>
              <a:gd name="connsiteX0" fmla="*/ 12965448 w 12970977"/>
              <a:gd name="connsiteY0" fmla="*/ 0 h 10124181"/>
              <a:gd name="connsiteX1" fmla="*/ 12967555 w 12970977"/>
              <a:gd name="connsiteY1" fmla="*/ 10099831 h 10124181"/>
              <a:gd name="connsiteX2" fmla="*/ 3057960 w 12970977"/>
              <a:gd name="connsiteY2" fmla="*/ 10124182 h 10124181"/>
              <a:gd name="connsiteX3" fmla="*/ 0 w 12970977"/>
              <a:gd name="connsiteY3" fmla="*/ 9528 h 10124181"/>
              <a:gd name="connsiteX0" fmla="*/ 12965448 w 12965448"/>
              <a:gd name="connsiteY0" fmla="*/ 0 h 10124182"/>
              <a:gd name="connsiteX1" fmla="*/ 12960886 w 12965448"/>
              <a:gd name="connsiteY1" fmla="*/ 10118554 h 10124182"/>
              <a:gd name="connsiteX2" fmla="*/ 3057960 w 12965448"/>
              <a:gd name="connsiteY2" fmla="*/ 10124182 h 10124182"/>
              <a:gd name="connsiteX3" fmla="*/ 0 w 12965448"/>
              <a:gd name="connsiteY3" fmla="*/ 9528 h 10124182"/>
              <a:gd name="connsiteX0" fmla="*/ 12965448 w 12965448"/>
              <a:gd name="connsiteY0" fmla="*/ 0 h 10124182"/>
              <a:gd name="connsiteX1" fmla="*/ 12580728 w 12965448"/>
              <a:gd name="connsiteY1" fmla="*/ 10038985 h 10124182"/>
              <a:gd name="connsiteX2" fmla="*/ 3057960 w 12965448"/>
              <a:gd name="connsiteY2" fmla="*/ 10124182 h 10124182"/>
              <a:gd name="connsiteX3" fmla="*/ 0 w 12965448"/>
              <a:gd name="connsiteY3" fmla="*/ 9528 h 10124182"/>
              <a:gd name="connsiteX0" fmla="*/ 12965448 w 12977090"/>
              <a:gd name="connsiteY0" fmla="*/ 0 h 10124182"/>
              <a:gd name="connsiteX1" fmla="*/ 12974226 w 12977090"/>
              <a:gd name="connsiteY1" fmla="*/ 10118555 h 10124182"/>
              <a:gd name="connsiteX2" fmla="*/ 3057960 w 12977090"/>
              <a:gd name="connsiteY2" fmla="*/ 10124182 h 10124182"/>
              <a:gd name="connsiteX3" fmla="*/ 0 w 12977090"/>
              <a:gd name="connsiteY3" fmla="*/ 9528 h 1012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7090" h="10124182">
                <a:moveTo>
                  <a:pt x="12965448" y="0"/>
                </a:moveTo>
                <a:cubicBezTo>
                  <a:pt x="12952811" y="3383772"/>
                  <a:pt x="12986864" y="6734784"/>
                  <a:pt x="12974226" y="10118555"/>
                </a:cubicBezTo>
                <a:lnTo>
                  <a:pt x="3057960" y="10124182"/>
                </a:lnTo>
                <a:lnTo>
                  <a:pt x="0" y="9528"/>
                </a:lnTo>
              </a:path>
            </a:pathLst>
          </a:custGeom>
          <a:gradFill flip="none" rotWithShape="1">
            <a:gsLst>
              <a:gs pos="0">
                <a:srgbClr val="4ABDBC"/>
              </a:gs>
              <a:gs pos="100000">
                <a:srgbClr val="354C6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F72CF99-6B74-4D42-88B7-31B858FF320F}"/>
              </a:ext>
            </a:extLst>
          </p:cNvPr>
          <p:cNvSpPr/>
          <p:nvPr/>
        </p:nvSpPr>
        <p:spPr>
          <a:xfrm rot="2700000">
            <a:off x="8164876" y="1786350"/>
            <a:ext cx="1701211" cy="1701211"/>
          </a:xfrm>
          <a:prstGeom prst="roundRect">
            <a:avLst/>
          </a:prstGeom>
          <a:solidFill>
            <a:srgbClr val="435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8352AC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379BC25-F726-4D0E-8EBD-5B3112217795}"/>
              </a:ext>
            </a:extLst>
          </p:cNvPr>
          <p:cNvSpPr txBox="1">
            <a:spLocks/>
          </p:cNvSpPr>
          <p:nvPr/>
        </p:nvSpPr>
        <p:spPr>
          <a:xfrm>
            <a:off x="7131442" y="3915049"/>
            <a:ext cx="4796701" cy="6628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144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50" charset="0"/>
              </a:rPr>
              <a:t>Poser une absence</a:t>
            </a:r>
            <a:endParaRPr lang="fr-FR" sz="2800" dirty="0">
              <a:solidFill>
                <a:schemeClr val="bg1">
                  <a:lumMod val="95000"/>
                </a:schemeClr>
              </a:solidFill>
              <a:latin typeface="Montserrat" panose="00000500000000000000" pitchFamily="50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FC7032E-83F5-AE42-924C-BE376757416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8515174" y="2136648"/>
            <a:ext cx="1000613" cy="10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3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9">
            <a:extLst>
              <a:ext uri="{FF2B5EF4-FFF2-40B4-BE49-F238E27FC236}">
                <a16:creationId xmlns:a16="http://schemas.microsoft.com/office/drawing/2014/main" id="{F18577C3-9E36-49EC-8C96-69E575C314A0}"/>
              </a:ext>
            </a:extLst>
          </p:cNvPr>
          <p:cNvSpPr/>
          <p:nvPr/>
        </p:nvSpPr>
        <p:spPr>
          <a:xfrm>
            <a:off x="6019801" y="0"/>
            <a:ext cx="6177742" cy="6867601"/>
          </a:xfrm>
          <a:custGeom>
            <a:avLst/>
            <a:gdLst>
              <a:gd name="connsiteX0" fmla="*/ 0 w 14325599"/>
              <a:gd name="connsiteY0" fmla="*/ 0 h 10287000"/>
              <a:gd name="connsiteX1" fmla="*/ 4038600 w 14325599"/>
              <a:gd name="connsiteY1" fmla="*/ 0 h 10287000"/>
              <a:gd name="connsiteX2" fmla="*/ 14325599 w 14325599"/>
              <a:gd name="connsiteY2" fmla="*/ 10287000 h 10287000"/>
              <a:gd name="connsiteX3" fmla="*/ 3550327 w 14325599"/>
              <a:gd name="connsiteY3" fmla="*/ 10287000 h 10287000"/>
              <a:gd name="connsiteX4" fmla="*/ 0 w 14325599"/>
              <a:gd name="connsiteY4" fmla="*/ 6736674 h 10287000"/>
              <a:gd name="connsiteX0" fmla="*/ 5417695 w 19743294"/>
              <a:gd name="connsiteY0" fmla="*/ 0 h 10287000"/>
              <a:gd name="connsiteX1" fmla="*/ 9456295 w 19743294"/>
              <a:gd name="connsiteY1" fmla="*/ 0 h 10287000"/>
              <a:gd name="connsiteX2" fmla="*/ 19743294 w 19743294"/>
              <a:gd name="connsiteY2" fmla="*/ 10287000 h 10287000"/>
              <a:gd name="connsiteX3" fmla="*/ 8968022 w 19743294"/>
              <a:gd name="connsiteY3" fmla="*/ 10287000 h 10287000"/>
              <a:gd name="connsiteX4" fmla="*/ 0 w 19743294"/>
              <a:gd name="connsiteY4" fmla="*/ 767848 h 10287000"/>
              <a:gd name="connsiteX5" fmla="*/ 5417695 w 19743294"/>
              <a:gd name="connsiteY5" fmla="*/ 0 h 10287000"/>
              <a:gd name="connsiteX0" fmla="*/ 0 w 19743294"/>
              <a:gd name="connsiteY0" fmla="*/ 1676765 h 11195917"/>
              <a:gd name="connsiteX1" fmla="*/ 9456295 w 19743294"/>
              <a:gd name="connsiteY1" fmla="*/ 908917 h 11195917"/>
              <a:gd name="connsiteX2" fmla="*/ 19743294 w 19743294"/>
              <a:gd name="connsiteY2" fmla="*/ 11195917 h 11195917"/>
              <a:gd name="connsiteX3" fmla="*/ 8968022 w 19743294"/>
              <a:gd name="connsiteY3" fmla="*/ 11195917 h 11195917"/>
              <a:gd name="connsiteX4" fmla="*/ 0 w 19743294"/>
              <a:gd name="connsiteY4" fmla="*/ 1676765 h 11195917"/>
              <a:gd name="connsiteX0" fmla="*/ 9293270 w 19580269"/>
              <a:gd name="connsiteY0" fmla="*/ 0 h 10287000"/>
              <a:gd name="connsiteX1" fmla="*/ 19580269 w 19580269"/>
              <a:gd name="connsiteY1" fmla="*/ 10287000 h 10287000"/>
              <a:gd name="connsiteX2" fmla="*/ 8804997 w 19580269"/>
              <a:gd name="connsiteY2" fmla="*/ 10287000 h 10287000"/>
              <a:gd name="connsiteX3" fmla="*/ 0 w 19580269"/>
              <a:gd name="connsiteY3" fmla="*/ 904634 h 10287000"/>
              <a:gd name="connsiteX0" fmla="*/ 10083693 w 20370692"/>
              <a:gd name="connsiteY0" fmla="*/ 0 h 10287000"/>
              <a:gd name="connsiteX1" fmla="*/ 20370692 w 20370692"/>
              <a:gd name="connsiteY1" fmla="*/ 10287000 h 10287000"/>
              <a:gd name="connsiteX2" fmla="*/ 9595420 w 20370692"/>
              <a:gd name="connsiteY2" fmla="*/ 10287000 h 10287000"/>
              <a:gd name="connsiteX3" fmla="*/ 0 w 20370692"/>
              <a:gd name="connsiteY3" fmla="*/ 172348 h 10287000"/>
              <a:gd name="connsiteX0" fmla="*/ 10314234 w 20370692"/>
              <a:gd name="connsiteY0" fmla="*/ 71880 h 10114652"/>
              <a:gd name="connsiteX1" fmla="*/ 20370692 w 20370692"/>
              <a:gd name="connsiteY1" fmla="*/ 10114652 h 10114652"/>
              <a:gd name="connsiteX2" fmla="*/ 9595420 w 20370692"/>
              <a:gd name="connsiteY2" fmla="*/ 10114652 h 10114652"/>
              <a:gd name="connsiteX3" fmla="*/ 0 w 20370692"/>
              <a:gd name="connsiteY3" fmla="*/ 0 h 10114652"/>
              <a:gd name="connsiteX0" fmla="*/ 10314235 w 20370692"/>
              <a:gd name="connsiteY0" fmla="*/ 0 h 10124181"/>
              <a:gd name="connsiteX1" fmla="*/ 20370692 w 20370692"/>
              <a:gd name="connsiteY1" fmla="*/ 10124181 h 10124181"/>
              <a:gd name="connsiteX2" fmla="*/ 9595420 w 20370692"/>
              <a:gd name="connsiteY2" fmla="*/ 10124181 h 10124181"/>
              <a:gd name="connsiteX3" fmla="*/ 0 w 20370692"/>
              <a:gd name="connsiteY3" fmla="*/ 9529 h 10124181"/>
              <a:gd name="connsiteX0" fmla="*/ 22269391 w 22269391"/>
              <a:gd name="connsiteY0" fmla="*/ 0 h 10137749"/>
              <a:gd name="connsiteX1" fmla="*/ 20370692 w 22269391"/>
              <a:gd name="connsiteY1" fmla="*/ 10137749 h 10137749"/>
              <a:gd name="connsiteX2" fmla="*/ 9595420 w 22269391"/>
              <a:gd name="connsiteY2" fmla="*/ 10137749 h 10137749"/>
              <a:gd name="connsiteX3" fmla="*/ 0 w 22269391"/>
              <a:gd name="connsiteY3" fmla="*/ 23097 h 10137749"/>
              <a:gd name="connsiteX0" fmla="*/ 22269391 w 22269391"/>
              <a:gd name="connsiteY0" fmla="*/ 0 h 10151317"/>
              <a:gd name="connsiteX1" fmla="*/ 22231480 w 22269391"/>
              <a:gd name="connsiteY1" fmla="*/ 10151317 h 10151317"/>
              <a:gd name="connsiteX2" fmla="*/ 9595420 w 22269391"/>
              <a:gd name="connsiteY2" fmla="*/ 10137749 h 10151317"/>
              <a:gd name="connsiteX3" fmla="*/ 0 w 22269391"/>
              <a:gd name="connsiteY3" fmla="*/ 23097 h 10151317"/>
              <a:gd name="connsiteX0" fmla="*/ 22269391 w 22269391"/>
              <a:gd name="connsiteY0" fmla="*/ 0 h 10151317"/>
              <a:gd name="connsiteX1" fmla="*/ 22231480 w 22269391"/>
              <a:gd name="connsiteY1" fmla="*/ 10151317 h 10151317"/>
              <a:gd name="connsiteX2" fmla="*/ 12361903 w 22269391"/>
              <a:gd name="connsiteY2" fmla="*/ 10124182 h 10151317"/>
              <a:gd name="connsiteX3" fmla="*/ 0 w 22269391"/>
              <a:gd name="connsiteY3" fmla="*/ 23097 h 10151317"/>
              <a:gd name="connsiteX0" fmla="*/ 12965448 w 12965448"/>
              <a:gd name="connsiteY0" fmla="*/ 0 h 10151317"/>
              <a:gd name="connsiteX1" fmla="*/ 12927537 w 12965448"/>
              <a:gd name="connsiteY1" fmla="*/ 10151317 h 10151317"/>
              <a:gd name="connsiteX2" fmla="*/ 3057960 w 12965448"/>
              <a:gd name="connsiteY2" fmla="*/ 10124182 h 10151317"/>
              <a:gd name="connsiteX3" fmla="*/ 0 w 12965448"/>
              <a:gd name="connsiteY3" fmla="*/ 9528 h 10151317"/>
              <a:gd name="connsiteX0" fmla="*/ 12965448 w 12965448"/>
              <a:gd name="connsiteY0" fmla="*/ 0 h 10151317"/>
              <a:gd name="connsiteX1" fmla="*/ 12927537 w 12965448"/>
              <a:gd name="connsiteY1" fmla="*/ 10151317 h 10151317"/>
              <a:gd name="connsiteX2" fmla="*/ 3057960 w 12965448"/>
              <a:gd name="connsiteY2" fmla="*/ 10124182 h 10151317"/>
              <a:gd name="connsiteX3" fmla="*/ 0 w 12965448"/>
              <a:gd name="connsiteY3" fmla="*/ 9528 h 10151317"/>
              <a:gd name="connsiteX0" fmla="*/ 12965448 w 12970977"/>
              <a:gd name="connsiteY0" fmla="*/ 0 h 10124181"/>
              <a:gd name="connsiteX1" fmla="*/ 12967555 w 12970977"/>
              <a:gd name="connsiteY1" fmla="*/ 10099831 h 10124181"/>
              <a:gd name="connsiteX2" fmla="*/ 3057960 w 12970977"/>
              <a:gd name="connsiteY2" fmla="*/ 10124182 h 10124181"/>
              <a:gd name="connsiteX3" fmla="*/ 0 w 12970977"/>
              <a:gd name="connsiteY3" fmla="*/ 9528 h 10124181"/>
              <a:gd name="connsiteX0" fmla="*/ 12965448 w 12965448"/>
              <a:gd name="connsiteY0" fmla="*/ 0 h 10124182"/>
              <a:gd name="connsiteX1" fmla="*/ 12960886 w 12965448"/>
              <a:gd name="connsiteY1" fmla="*/ 10118554 h 10124182"/>
              <a:gd name="connsiteX2" fmla="*/ 3057960 w 12965448"/>
              <a:gd name="connsiteY2" fmla="*/ 10124182 h 10124182"/>
              <a:gd name="connsiteX3" fmla="*/ 0 w 12965448"/>
              <a:gd name="connsiteY3" fmla="*/ 9528 h 10124182"/>
              <a:gd name="connsiteX0" fmla="*/ 12965448 w 12965448"/>
              <a:gd name="connsiteY0" fmla="*/ 0 h 10124182"/>
              <a:gd name="connsiteX1" fmla="*/ 12580728 w 12965448"/>
              <a:gd name="connsiteY1" fmla="*/ 10038985 h 10124182"/>
              <a:gd name="connsiteX2" fmla="*/ 3057960 w 12965448"/>
              <a:gd name="connsiteY2" fmla="*/ 10124182 h 10124182"/>
              <a:gd name="connsiteX3" fmla="*/ 0 w 12965448"/>
              <a:gd name="connsiteY3" fmla="*/ 9528 h 10124182"/>
              <a:gd name="connsiteX0" fmla="*/ 12965448 w 12977090"/>
              <a:gd name="connsiteY0" fmla="*/ 0 h 10124182"/>
              <a:gd name="connsiteX1" fmla="*/ 12974226 w 12977090"/>
              <a:gd name="connsiteY1" fmla="*/ 10118555 h 10124182"/>
              <a:gd name="connsiteX2" fmla="*/ 3057960 w 12977090"/>
              <a:gd name="connsiteY2" fmla="*/ 10124182 h 10124182"/>
              <a:gd name="connsiteX3" fmla="*/ 0 w 12977090"/>
              <a:gd name="connsiteY3" fmla="*/ 9528 h 1012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7090" h="10124182">
                <a:moveTo>
                  <a:pt x="12965448" y="0"/>
                </a:moveTo>
                <a:cubicBezTo>
                  <a:pt x="12952811" y="3383772"/>
                  <a:pt x="12986864" y="6734784"/>
                  <a:pt x="12974226" y="10118555"/>
                </a:cubicBezTo>
                <a:lnTo>
                  <a:pt x="3057960" y="10124182"/>
                </a:lnTo>
                <a:lnTo>
                  <a:pt x="0" y="9528"/>
                </a:lnTo>
              </a:path>
            </a:pathLst>
          </a:custGeom>
          <a:gradFill flip="none" rotWithShape="1">
            <a:gsLst>
              <a:gs pos="0">
                <a:srgbClr val="4ABDBC"/>
              </a:gs>
              <a:gs pos="100000">
                <a:srgbClr val="354C6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D59B04-F097-4D77-8F9F-4CD7B70E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16" y="6170734"/>
            <a:ext cx="1338583" cy="367855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88C5038-96DD-45E4-8A19-0D46F58418B7}"/>
              </a:ext>
            </a:extLst>
          </p:cNvPr>
          <p:cNvCxnSpPr>
            <a:cxnSpLocks/>
          </p:cNvCxnSpPr>
          <p:nvPr/>
        </p:nvCxnSpPr>
        <p:spPr>
          <a:xfrm>
            <a:off x="657684" y="6483084"/>
            <a:ext cx="1828804" cy="0"/>
          </a:xfrm>
          <a:prstGeom prst="line">
            <a:avLst/>
          </a:prstGeom>
          <a:ln>
            <a:solidFill>
              <a:srgbClr val="4AB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9CD833B4-2197-4A79-8131-FD84A95C6624}"/>
              </a:ext>
            </a:extLst>
          </p:cNvPr>
          <p:cNvSpPr/>
          <p:nvPr/>
        </p:nvSpPr>
        <p:spPr>
          <a:xfrm>
            <a:off x="5867797" y="3640545"/>
            <a:ext cx="110836" cy="110836"/>
          </a:xfrm>
          <a:prstGeom prst="ellipse">
            <a:avLst/>
          </a:prstGeom>
          <a:solidFill>
            <a:srgbClr val="4ABD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18E38F-1FC9-4C11-B144-9B7514DD662B}"/>
              </a:ext>
            </a:extLst>
          </p:cNvPr>
          <p:cNvSpPr/>
          <p:nvPr/>
        </p:nvSpPr>
        <p:spPr>
          <a:xfrm>
            <a:off x="693746" y="5468930"/>
            <a:ext cx="63803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54C6D"/>
                </a:solidFill>
                <a:latin typeface="Montserrat" panose="00000500000000000000" pitchFamily="50" charset="0"/>
                <a:ea typeface="+mj-ea"/>
                <a:cs typeface="+mj-cs"/>
              </a:rPr>
              <a:t>Depuis votre espace utilisateur, vous allez vous rendre dans l’onglet « Demande d’absence »</a:t>
            </a:r>
          </a:p>
          <a:p>
            <a:pPr algn="just"/>
            <a:endParaRPr lang="fr-FR" sz="2000" dirty="0">
              <a:solidFill>
                <a:srgbClr val="354C6D"/>
              </a:solidFill>
              <a:latin typeface="Montserrat" panose="00000500000000000000" pitchFamily="50" charset="0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7CC941-1868-45C8-8434-6895B97190E5}"/>
              </a:ext>
            </a:extLst>
          </p:cNvPr>
          <p:cNvSpPr/>
          <p:nvPr/>
        </p:nvSpPr>
        <p:spPr>
          <a:xfrm>
            <a:off x="12190339" y="-850901"/>
            <a:ext cx="1714841" cy="374807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7E12D2-4A8D-425E-8EA4-4A5D1262E5BE}"/>
              </a:ext>
            </a:extLst>
          </p:cNvPr>
          <p:cNvSpPr/>
          <p:nvPr/>
        </p:nvSpPr>
        <p:spPr>
          <a:xfrm rot="16200000">
            <a:off x="10490749" y="-1923761"/>
            <a:ext cx="1136989" cy="268923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03C5B1F6-F62C-4F55-A29F-9E3EAA286F09}"/>
              </a:ext>
            </a:extLst>
          </p:cNvPr>
          <p:cNvSpPr/>
          <p:nvPr/>
        </p:nvSpPr>
        <p:spPr>
          <a:xfrm rot="2700000">
            <a:off x="-163538" y="-384313"/>
            <a:ext cx="1653672" cy="1653672"/>
          </a:xfrm>
          <a:prstGeom prst="roundRect">
            <a:avLst/>
          </a:prstGeom>
          <a:solidFill>
            <a:srgbClr val="435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8352AC"/>
              </a:solidFill>
            </a:endParaRP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9BC07D7D-0FE9-4C84-8CE5-B03FACF572F3}"/>
              </a:ext>
            </a:extLst>
          </p:cNvPr>
          <p:cNvSpPr txBox="1">
            <a:spLocks/>
          </p:cNvSpPr>
          <p:nvPr/>
        </p:nvSpPr>
        <p:spPr>
          <a:xfrm>
            <a:off x="1648048" y="900731"/>
            <a:ext cx="3187260" cy="590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2400" dirty="0">
                <a:solidFill>
                  <a:srgbClr val="354C6D"/>
                </a:solidFill>
                <a:latin typeface="Montserrat" panose="00000500000000000000" pitchFamily="50" charset="0"/>
              </a:rPr>
              <a:t>Faire une demande d’absence</a:t>
            </a:r>
            <a:endParaRPr lang="fr-FR" sz="400" dirty="0">
              <a:solidFill>
                <a:srgbClr val="354C6D"/>
              </a:solidFill>
              <a:latin typeface="Montserrat" panose="00000500000000000000" pitchFamily="50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D5C73A-1C79-473D-ABF0-82DA84CE9A5A}"/>
              </a:ext>
            </a:extLst>
          </p:cNvPr>
          <p:cNvSpPr/>
          <p:nvPr/>
        </p:nvSpPr>
        <p:spPr>
          <a:xfrm>
            <a:off x="-1724696" y="-850901"/>
            <a:ext cx="1714841" cy="374807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&lt;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445BA98-2D26-419B-A349-4B953D6044BD}"/>
              </a:ext>
            </a:extLst>
          </p:cNvPr>
          <p:cNvSpPr/>
          <p:nvPr/>
        </p:nvSpPr>
        <p:spPr>
          <a:xfrm rot="16200000">
            <a:off x="-265062" y="-1923761"/>
            <a:ext cx="1136989" cy="268923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EF7C3FC1-B7BA-A04B-99DB-DA186B99D3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93441" y="104465"/>
            <a:ext cx="1000613" cy="1000613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F5F381E-C47C-4A20-8D5C-3043C804D856}"/>
              </a:ext>
            </a:extLst>
          </p:cNvPr>
          <p:cNvCxnSpPr>
            <a:cxnSpLocks/>
          </p:cNvCxnSpPr>
          <p:nvPr/>
        </p:nvCxnSpPr>
        <p:spPr>
          <a:xfrm>
            <a:off x="421240" y="1598702"/>
            <a:ext cx="8607296" cy="0"/>
          </a:xfrm>
          <a:prstGeom prst="line">
            <a:avLst/>
          </a:prstGeom>
          <a:ln>
            <a:solidFill>
              <a:srgbClr val="4AB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52372526-2A99-4813-8264-2DC097ADF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70" y="1735947"/>
            <a:ext cx="10216587" cy="35979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466DB03-7289-4437-B587-49C3DECB97D8}"/>
              </a:ext>
            </a:extLst>
          </p:cNvPr>
          <p:cNvSpPr/>
          <p:nvPr/>
        </p:nvSpPr>
        <p:spPr>
          <a:xfrm>
            <a:off x="3354119" y="3751976"/>
            <a:ext cx="1059586" cy="13647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46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9">
            <a:extLst>
              <a:ext uri="{FF2B5EF4-FFF2-40B4-BE49-F238E27FC236}">
                <a16:creationId xmlns:a16="http://schemas.microsoft.com/office/drawing/2014/main" id="{F18577C3-9E36-49EC-8C96-69E575C314A0}"/>
              </a:ext>
            </a:extLst>
          </p:cNvPr>
          <p:cNvSpPr/>
          <p:nvPr/>
        </p:nvSpPr>
        <p:spPr>
          <a:xfrm>
            <a:off x="6019801" y="0"/>
            <a:ext cx="6177742" cy="6867601"/>
          </a:xfrm>
          <a:custGeom>
            <a:avLst/>
            <a:gdLst>
              <a:gd name="connsiteX0" fmla="*/ 0 w 14325599"/>
              <a:gd name="connsiteY0" fmla="*/ 0 h 10287000"/>
              <a:gd name="connsiteX1" fmla="*/ 4038600 w 14325599"/>
              <a:gd name="connsiteY1" fmla="*/ 0 h 10287000"/>
              <a:gd name="connsiteX2" fmla="*/ 14325599 w 14325599"/>
              <a:gd name="connsiteY2" fmla="*/ 10287000 h 10287000"/>
              <a:gd name="connsiteX3" fmla="*/ 3550327 w 14325599"/>
              <a:gd name="connsiteY3" fmla="*/ 10287000 h 10287000"/>
              <a:gd name="connsiteX4" fmla="*/ 0 w 14325599"/>
              <a:gd name="connsiteY4" fmla="*/ 6736674 h 10287000"/>
              <a:gd name="connsiteX0" fmla="*/ 5417695 w 19743294"/>
              <a:gd name="connsiteY0" fmla="*/ 0 h 10287000"/>
              <a:gd name="connsiteX1" fmla="*/ 9456295 w 19743294"/>
              <a:gd name="connsiteY1" fmla="*/ 0 h 10287000"/>
              <a:gd name="connsiteX2" fmla="*/ 19743294 w 19743294"/>
              <a:gd name="connsiteY2" fmla="*/ 10287000 h 10287000"/>
              <a:gd name="connsiteX3" fmla="*/ 8968022 w 19743294"/>
              <a:gd name="connsiteY3" fmla="*/ 10287000 h 10287000"/>
              <a:gd name="connsiteX4" fmla="*/ 0 w 19743294"/>
              <a:gd name="connsiteY4" fmla="*/ 767848 h 10287000"/>
              <a:gd name="connsiteX5" fmla="*/ 5417695 w 19743294"/>
              <a:gd name="connsiteY5" fmla="*/ 0 h 10287000"/>
              <a:gd name="connsiteX0" fmla="*/ 0 w 19743294"/>
              <a:gd name="connsiteY0" fmla="*/ 1676765 h 11195917"/>
              <a:gd name="connsiteX1" fmla="*/ 9456295 w 19743294"/>
              <a:gd name="connsiteY1" fmla="*/ 908917 h 11195917"/>
              <a:gd name="connsiteX2" fmla="*/ 19743294 w 19743294"/>
              <a:gd name="connsiteY2" fmla="*/ 11195917 h 11195917"/>
              <a:gd name="connsiteX3" fmla="*/ 8968022 w 19743294"/>
              <a:gd name="connsiteY3" fmla="*/ 11195917 h 11195917"/>
              <a:gd name="connsiteX4" fmla="*/ 0 w 19743294"/>
              <a:gd name="connsiteY4" fmla="*/ 1676765 h 11195917"/>
              <a:gd name="connsiteX0" fmla="*/ 9293270 w 19580269"/>
              <a:gd name="connsiteY0" fmla="*/ 0 h 10287000"/>
              <a:gd name="connsiteX1" fmla="*/ 19580269 w 19580269"/>
              <a:gd name="connsiteY1" fmla="*/ 10287000 h 10287000"/>
              <a:gd name="connsiteX2" fmla="*/ 8804997 w 19580269"/>
              <a:gd name="connsiteY2" fmla="*/ 10287000 h 10287000"/>
              <a:gd name="connsiteX3" fmla="*/ 0 w 19580269"/>
              <a:gd name="connsiteY3" fmla="*/ 904634 h 10287000"/>
              <a:gd name="connsiteX0" fmla="*/ 10083693 w 20370692"/>
              <a:gd name="connsiteY0" fmla="*/ 0 h 10287000"/>
              <a:gd name="connsiteX1" fmla="*/ 20370692 w 20370692"/>
              <a:gd name="connsiteY1" fmla="*/ 10287000 h 10287000"/>
              <a:gd name="connsiteX2" fmla="*/ 9595420 w 20370692"/>
              <a:gd name="connsiteY2" fmla="*/ 10287000 h 10287000"/>
              <a:gd name="connsiteX3" fmla="*/ 0 w 20370692"/>
              <a:gd name="connsiteY3" fmla="*/ 172348 h 10287000"/>
              <a:gd name="connsiteX0" fmla="*/ 10314234 w 20370692"/>
              <a:gd name="connsiteY0" fmla="*/ 71880 h 10114652"/>
              <a:gd name="connsiteX1" fmla="*/ 20370692 w 20370692"/>
              <a:gd name="connsiteY1" fmla="*/ 10114652 h 10114652"/>
              <a:gd name="connsiteX2" fmla="*/ 9595420 w 20370692"/>
              <a:gd name="connsiteY2" fmla="*/ 10114652 h 10114652"/>
              <a:gd name="connsiteX3" fmla="*/ 0 w 20370692"/>
              <a:gd name="connsiteY3" fmla="*/ 0 h 10114652"/>
              <a:gd name="connsiteX0" fmla="*/ 10314235 w 20370692"/>
              <a:gd name="connsiteY0" fmla="*/ 0 h 10124181"/>
              <a:gd name="connsiteX1" fmla="*/ 20370692 w 20370692"/>
              <a:gd name="connsiteY1" fmla="*/ 10124181 h 10124181"/>
              <a:gd name="connsiteX2" fmla="*/ 9595420 w 20370692"/>
              <a:gd name="connsiteY2" fmla="*/ 10124181 h 10124181"/>
              <a:gd name="connsiteX3" fmla="*/ 0 w 20370692"/>
              <a:gd name="connsiteY3" fmla="*/ 9529 h 10124181"/>
              <a:gd name="connsiteX0" fmla="*/ 22269391 w 22269391"/>
              <a:gd name="connsiteY0" fmla="*/ 0 h 10137749"/>
              <a:gd name="connsiteX1" fmla="*/ 20370692 w 22269391"/>
              <a:gd name="connsiteY1" fmla="*/ 10137749 h 10137749"/>
              <a:gd name="connsiteX2" fmla="*/ 9595420 w 22269391"/>
              <a:gd name="connsiteY2" fmla="*/ 10137749 h 10137749"/>
              <a:gd name="connsiteX3" fmla="*/ 0 w 22269391"/>
              <a:gd name="connsiteY3" fmla="*/ 23097 h 10137749"/>
              <a:gd name="connsiteX0" fmla="*/ 22269391 w 22269391"/>
              <a:gd name="connsiteY0" fmla="*/ 0 h 10151317"/>
              <a:gd name="connsiteX1" fmla="*/ 22231480 w 22269391"/>
              <a:gd name="connsiteY1" fmla="*/ 10151317 h 10151317"/>
              <a:gd name="connsiteX2" fmla="*/ 9595420 w 22269391"/>
              <a:gd name="connsiteY2" fmla="*/ 10137749 h 10151317"/>
              <a:gd name="connsiteX3" fmla="*/ 0 w 22269391"/>
              <a:gd name="connsiteY3" fmla="*/ 23097 h 10151317"/>
              <a:gd name="connsiteX0" fmla="*/ 22269391 w 22269391"/>
              <a:gd name="connsiteY0" fmla="*/ 0 h 10151317"/>
              <a:gd name="connsiteX1" fmla="*/ 22231480 w 22269391"/>
              <a:gd name="connsiteY1" fmla="*/ 10151317 h 10151317"/>
              <a:gd name="connsiteX2" fmla="*/ 12361903 w 22269391"/>
              <a:gd name="connsiteY2" fmla="*/ 10124182 h 10151317"/>
              <a:gd name="connsiteX3" fmla="*/ 0 w 22269391"/>
              <a:gd name="connsiteY3" fmla="*/ 23097 h 10151317"/>
              <a:gd name="connsiteX0" fmla="*/ 12965448 w 12965448"/>
              <a:gd name="connsiteY0" fmla="*/ 0 h 10151317"/>
              <a:gd name="connsiteX1" fmla="*/ 12927537 w 12965448"/>
              <a:gd name="connsiteY1" fmla="*/ 10151317 h 10151317"/>
              <a:gd name="connsiteX2" fmla="*/ 3057960 w 12965448"/>
              <a:gd name="connsiteY2" fmla="*/ 10124182 h 10151317"/>
              <a:gd name="connsiteX3" fmla="*/ 0 w 12965448"/>
              <a:gd name="connsiteY3" fmla="*/ 9528 h 10151317"/>
              <a:gd name="connsiteX0" fmla="*/ 12965448 w 12965448"/>
              <a:gd name="connsiteY0" fmla="*/ 0 h 10151317"/>
              <a:gd name="connsiteX1" fmla="*/ 12927537 w 12965448"/>
              <a:gd name="connsiteY1" fmla="*/ 10151317 h 10151317"/>
              <a:gd name="connsiteX2" fmla="*/ 3057960 w 12965448"/>
              <a:gd name="connsiteY2" fmla="*/ 10124182 h 10151317"/>
              <a:gd name="connsiteX3" fmla="*/ 0 w 12965448"/>
              <a:gd name="connsiteY3" fmla="*/ 9528 h 10151317"/>
              <a:gd name="connsiteX0" fmla="*/ 12965448 w 12970977"/>
              <a:gd name="connsiteY0" fmla="*/ 0 h 10124181"/>
              <a:gd name="connsiteX1" fmla="*/ 12967555 w 12970977"/>
              <a:gd name="connsiteY1" fmla="*/ 10099831 h 10124181"/>
              <a:gd name="connsiteX2" fmla="*/ 3057960 w 12970977"/>
              <a:gd name="connsiteY2" fmla="*/ 10124182 h 10124181"/>
              <a:gd name="connsiteX3" fmla="*/ 0 w 12970977"/>
              <a:gd name="connsiteY3" fmla="*/ 9528 h 10124181"/>
              <a:gd name="connsiteX0" fmla="*/ 12965448 w 12965448"/>
              <a:gd name="connsiteY0" fmla="*/ 0 h 10124182"/>
              <a:gd name="connsiteX1" fmla="*/ 12960886 w 12965448"/>
              <a:gd name="connsiteY1" fmla="*/ 10118554 h 10124182"/>
              <a:gd name="connsiteX2" fmla="*/ 3057960 w 12965448"/>
              <a:gd name="connsiteY2" fmla="*/ 10124182 h 10124182"/>
              <a:gd name="connsiteX3" fmla="*/ 0 w 12965448"/>
              <a:gd name="connsiteY3" fmla="*/ 9528 h 10124182"/>
              <a:gd name="connsiteX0" fmla="*/ 12965448 w 12965448"/>
              <a:gd name="connsiteY0" fmla="*/ 0 h 10124182"/>
              <a:gd name="connsiteX1" fmla="*/ 12580728 w 12965448"/>
              <a:gd name="connsiteY1" fmla="*/ 10038985 h 10124182"/>
              <a:gd name="connsiteX2" fmla="*/ 3057960 w 12965448"/>
              <a:gd name="connsiteY2" fmla="*/ 10124182 h 10124182"/>
              <a:gd name="connsiteX3" fmla="*/ 0 w 12965448"/>
              <a:gd name="connsiteY3" fmla="*/ 9528 h 10124182"/>
              <a:gd name="connsiteX0" fmla="*/ 12965448 w 12977090"/>
              <a:gd name="connsiteY0" fmla="*/ 0 h 10124182"/>
              <a:gd name="connsiteX1" fmla="*/ 12974226 w 12977090"/>
              <a:gd name="connsiteY1" fmla="*/ 10118555 h 10124182"/>
              <a:gd name="connsiteX2" fmla="*/ 3057960 w 12977090"/>
              <a:gd name="connsiteY2" fmla="*/ 10124182 h 10124182"/>
              <a:gd name="connsiteX3" fmla="*/ 0 w 12977090"/>
              <a:gd name="connsiteY3" fmla="*/ 9528 h 1012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7090" h="10124182">
                <a:moveTo>
                  <a:pt x="12965448" y="0"/>
                </a:moveTo>
                <a:cubicBezTo>
                  <a:pt x="12952811" y="3383772"/>
                  <a:pt x="12986864" y="6734784"/>
                  <a:pt x="12974226" y="10118555"/>
                </a:cubicBezTo>
                <a:lnTo>
                  <a:pt x="3057960" y="10124182"/>
                </a:lnTo>
                <a:lnTo>
                  <a:pt x="0" y="9528"/>
                </a:lnTo>
              </a:path>
            </a:pathLst>
          </a:custGeom>
          <a:gradFill flip="none" rotWithShape="1">
            <a:gsLst>
              <a:gs pos="0">
                <a:srgbClr val="4ABDBC"/>
              </a:gs>
              <a:gs pos="100000">
                <a:srgbClr val="354C6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D59B04-F097-4D77-8F9F-4CD7B70E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16" y="6170734"/>
            <a:ext cx="1338583" cy="367855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88C5038-96DD-45E4-8A19-0D46F58418B7}"/>
              </a:ext>
            </a:extLst>
          </p:cNvPr>
          <p:cNvCxnSpPr>
            <a:cxnSpLocks/>
          </p:cNvCxnSpPr>
          <p:nvPr/>
        </p:nvCxnSpPr>
        <p:spPr>
          <a:xfrm>
            <a:off x="657684" y="6483084"/>
            <a:ext cx="1828804" cy="0"/>
          </a:xfrm>
          <a:prstGeom prst="line">
            <a:avLst/>
          </a:prstGeom>
          <a:ln>
            <a:solidFill>
              <a:srgbClr val="4AB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CB18E38F-1FC9-4C11-B144-9B7514DD662B}"/>
              </a:ext>
            </a:extLst>
          </p:cNvPr>
          <p:cNvSpPr/>
          <p:nvPr/>
        </p:nvSpPr>
        <p:spPr>
          <a:xfrm>
            <a:off x="414903" y="3770112"/>
            <a:ext cx="3261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54C6D"/>
                </a:solidFill>
                <a:latin typeface="Montserrat" panose="00000500000000000000" pitchFamily="50" charset="0"/>
                <a:ea typeface="+mj-ea"/>
                <a:cs typeface="+mj-cs"/>
              </a:rPr>
              <a:t>Cliquez sur le compteur que vous souhaitez poser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7CC941-1868-45C8-8434-6895B97190E5}"/>
              </a:ext>
            </a:extLst>
          </p:cNvPr>
          <p:cNvSpPr/>
          <p:nvPr/>
        </p:nvSpPr>
        <p:spPr>
          <a:xfrm>
            <a:off x="12190339" y="-850901"/>
            <a:ext cx="1714841" cy="374807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7E12D2-4A8D-425E-8EA4-4A5D1262E5BE}"/>
              </a:ext>
            </a:extLst>
          </p:cNvPr>
          <p:cNvSpPr/>
          <p:nvPr/>
        </p:nvSpPr>
        <p:spPr>
          <a:xfrm rot="16200000">
            <a:off x="10490749" y="-1923761"/>
            <a:ext cx="1136989" cy="268923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03C5B1F6-F62C-4F55-A29F-9E3EAA286F09}"/>
              </a:ext>
            </a:extLst>
          </p:cNvPr>
          <p:cNvSpPr/>
          <p:nvPr/>
        </p:nvSpPr>
        <p:spPr>
          <a:xfrm rot="2700000">
            <a:off x="-163538" y="-384313"/>
            <a:ext cx="1653672" cy="1653672"/>
          </a:xfrm>
          <a:prstGeom prst="roundRect">
            <a:avLst/>
          </a:prstGeom>
          <a:solidFill>
            <a:srgbClr val="435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8352AC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D5C73A-1C79-473D-ABF0-82DA84CE9A5A}"/>
              </a:ext>
            </a:extLst>
          </p:cNvPr>
          <p:cNvSpPr/>
          <p:nvPr/>
        </p:nvSpPr>
        <p:spPr>
          <a:xfrm>
            <a:off x="-1724696" y="-850901"/>
            <a:ext cx="1714841" cy="374807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&lt;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445BA98-2D26-419B-A349-4B953D6044BD}"/>
              </a:ext>
            </a:extLst>
          </p:cNvPr>
          <p:cNvSpPr/>
          <p:nvPr/>
        </p:nvSpPr>
        <p:spPr>
          <a:xfrm rot="16200000">
            <a:off x="-265062" y="-1923761"/>
            <a:ext cx="1136989" cy="268923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EF7C3FC1-B7BA-A04B-99DB-DA186B99D3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93441" y="104465"/>
            <a:ext cx="1000613" cy="1000613"/>
          </a:xfrm>
          <a:prstGeom prst="rect">
            <a:avLst/>
          </a:prstGeom>
        </p:spPr>
      </p:pic>
      <p:sp>
        <p:nvSpPr>
          <p:cNvPr id="28" name="Titre 1">
            <a:extLst>
              <a:ext uri="{FF2B5EF4-FFF2-40B4-BE49-F238E27FC236}">
                <a16:creationId xmlns:a16="http://schemas.microsoft.com/office/drawing/2014/main" id="{9658D516-B36C-41EA-9D76-2BF77CC593E9}"/>
              </a:ext>
            </a:extLst>
          </p:cNvPr>
          <p:cNvSpPr txBox="1">
            <a:spLocks/>
          </p:cNvSpPr>
          <p:nvPr/>
        </p:nvSpPr>
        <p:spPr>
          <a:xfrm>
            <a:off x="1648048" y="900731"/>
            <a:ext cx="3187260" cy="590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2400" dirty="0">
                <a:solidFill>
                  <a:srgbClr val="354C6D"/>
                </a:solidFill>
                <a:latin typeface="Montserrat" panose="00000500000000000000" pitchFamily="50" charset="0"/>
              </a:rPr>
              <a:t>Faire une demande d’absence</a:t>
            </a:r>
            <a:endParaRPr lang="fr-FR" sz="400" dirty="0">
              <a:solidFill>
                <a:srgbClr val="354C6D"/>
              </a:solidFill>
              <a:latin typeface="Montserrat" panose="00000500000000000000" pitchFamily="50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7860325-8CEB-4CEC-AE8D-60E08A32B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839" y="1925744"/>
            <a:ext cx="8358458" cy="426212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2514BC8-6438-4562-8047-DE31C94F6EEA}"/>
              </a:ext>
            </a:extLst>
          </p:cNvPr>
          <p:cNvSpPr/>
          <p:nvPr/>
        </p:nvSpPr>
        <p:spPr>
          <a:xfrm>
            <a:off x="5390866" y="4189863"/>
            <a:ext cx="805218" cy="13647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F48EDCA9-156F-404B-85D6-56BAC79C9261}"/>
              </a:ext>
            </a:extLst>
          </p:cNvPr>
          <p:cNvCxnSpPr>
            <a:cxnSpLocks/>
          </p:cNvCxnSpPr>
          <p:nvPr/>
        </p:nvCxnSpPr>
        <p:spPr>
          <a:xfrm>
            <a:off x="421240" y="1598702"/>
            <a:ext cx="8607296" cy="0"/>
          </a:xfrm>
          <a:prstGeom prst="line">
            <a:avLst/>
          </a:prstGeom>
          <a:ln>
            <a:solidFill>
              <a:srgbClr val="4AB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2453BE3B-82CA-4118-9D62-BC2B95489D76}"/>
              </a:ext>
            </a:extLst>
          </p:cNvPr>
          <p:cNvSpPr/>
          <p:nvPr/>
        </p:nvSpPr>
        <p:spPr>
          <a:xfrm>
            <a:off x="4835308" y="4493688"/>
            <a:ext cx="736971" cy="269381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34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9">
            <a:extLst>
              <a:ext uri="{FF2B5EF4-FFF2-40B4-BE49-F238E27FC236}">
                <a16:creationId xmlns:a16="http://schemas.microsoft.com/office/drawing/2014/main" id="{F18577C3-9E36-49EC-8C96-69E575C314A0}"/>
              </a:ext>
            </a:extLst>
          </p:cNvPr>
          <p:cNvSpPr/>
          <p:nvPr/>
        </p:nvSpPr>
        <p:spPr>
          <a:xfrm>
            <a:off x="6019801" y="0"/>
            <a:ext cx="6177742" cy="6867601"/>
          </a:xfrm>
          <a:custGeom>
            <a:avLst/>
            <a:gdLst>
              <a:gd name="connsiteX0" fmla="*/ 0 w 14325599"/>
              <a:gd name="connsiteY0" fmla="*/ 0 h 10287000"/>
              <a:gd name="connsiteX1" fmla="*/ 4038600 w 14325599"/>
              <a:gd name="connsiteY1" fmla="*/ 0 h 10287000"/>
              <a:gd name="connsiteX2" fmla="*/ 14325599 w 14325599"/>
              <a:gd name="connsiteY2" fmla="*/ 10287000 h 10287000"/>
              <a:gd name="connsiteX3" fmla="*/ 3550327 w 14325599"/>
              <a:gd name="connsiteY3" fmla="*/ 10287000 h 10287000"/>
              <a:gd name="connsiteX4" fmla="*/ 0 w 14325599"/>
              <a:gd name="connsiteY4" fmla="*/ 6736674 h 10287000"/>
              <a:gd name="connsiteX0" fmla="*/ 5417695 w 19743294"/>
              <a:gd name="connsiteY0" fmla="*/ 0 h 10287000"/>
              <a:gd name="connsiteX1" fmla="*/ 9456295 w 19743294"/>
              <a:gd name="connsiteY1" fmla="*/ 0 h 10287000"/>
              <a:gd name="connsiteX2" fmla="*/ 19743294 w 19743294"/>
              <a:gd name="connsiteY2" fmla="*/ 10287000 h 10287000"/>
              <a:gd name="connsiteX3" fmla="*/ 8968022 w 19743294"/>
              <a:gd name="connsiteY3" fmla="*/ 10287000 h 10287000"/>
              <a:gd name="connsiteX4" fmla="*/ 0 w 19743294"/>
              <a:gd name="connsiteY4" fmla="*/ 767848 h 10287000"/>
              <a:gd name="connsiteX5" fmla="*/ 5417695 w 19743294"/>
              <a:gd name="connsiteY5" fmla="*/ 0 h 10287000"/>
              <a:gd name="connsiteX0" fmla="*/ 0 w 19743294"/>
              <a:gd name="connsiteY0" fmla="*/ 1676765 h 11195917"/>
              <a:gd name="connsiteX1" fmla="*/ 9456295 w 19743294"/>
              <a:gd name="connsiteY1" fmla="*/ 908917 h 11195917"/>
              <a:gd name="connsiteX2" fmla="*/ 19743294 w 19743294"/>
              <a:gd name="connsiteY2" fmla="*/ 11195917 h 11195917"/>
              <a:gd name="connsiteX3" fmla="*/ 8968022 w 19743294"/>
              <a:gd name="connsiteY3" fmla="*/ 11195917 h 11195917"/>
              <a:gd name="connsiteX4" fmla="*/ 0 w 19743294"/>
              <a:gd name="connsiteY4" fmla="*/ 1676765 h 11195917"/>
              <a:gd name="connsiteX0" fmla="*/ 9293270 w 19580269"/>
              <a:gd name="connsiteY0" fmla="*/ 0 h 10287000"/>
              <a:gd name="connsiteX1" fmla="*/ 19580269 w 19580269"/>
              <a:gd name="connsiteY1" fmla="*/ 10287000 h 10287000"/>
              <a:gd name="connsiteX2" fmla="*/ 8804997 w 19580269"/>
              <a:gd name="connsiteY2" fmla="*/ 10287000 h 10287000"/>
              <a:gd name="connsiteX3" fmla="*/ 0 w 19580269"/>
              <a:gd name="connsiteY3" fmla="*/ 904634 h 10287000"/>
              <a:gd name="connsiteX0" fmla="*/ 10083693 w 20370692"/>
              <a:gd name="connsiteY0" fmla="*/ 0 h 10287000"/>
              <a:gd name="connsiteX1" fmla="*/ 20370692 w 20370692"/>
              <a:gd name="connsiteY1" fmla="*/ 10287000 h 10287000"/>
              <a:gd name="connsiteX2" fmla="*/ 9595420 w 20370692"/>
              <a:gd name="connsiteY2" fmla="*/ 10287000 h 10287000"/>
              <a:gd name="connsiteX3" fmla="*/ 0 w 20370692"/>
              <a:gd name="connsiteY3" fmla="*/ 172348 h 10287000"/>
              <a:gd name="connsiteX0" fmla="*/ 10314234 w 20370692"/>
              <a:gd name="connsiteY0" fmla="*/ 71880 h 10114652"/>
              <a:gd name="connsiteX1" fmla="*/ 20370692 w 20370692"/>
              <a:gd name="connsiteY1" fmla="*/ 10114652 h 10114652"/>
              <a:gd name="connsiteX2" fmla="*/ 9595420 w 20370692"/>
              <a:gd name="connsiteY2" fmla="*/ 10114652 h 10114652"/>
              <a:gd name="connsiteX3" fmla="*/ 0 w 20370692"/>
              <a:gd name="connsiteY3" fmla="*/ 0 h 10114652"/>
              <a:gd name="connsiteX0" fmla="*/ 10314235 w 20370692"/>
              <a:gd name="connsiteY0" fmla="*/ 0 h 10124181"/>
              <a:gd name="connsiteX1" fmla="*/ 20370692 w 20370692"/>
              <a:gd name="connsiteY1" fmla="*/ 10124181 h 10124181"/>
              <a:gd name="connsiteX2" fmla="*/ 9595420 w 20370692"/>
              <a:gd name="connsiteY2" fmla="*/ 10124181 h 10124181"/>
              <a:gd name="connsiteX3" fmla="*/ 0 w 20370692"/>
              <a:gd name="connsiteY3" fmla="*/ 9529 h 10124181"/>
              <a:gd name="connsiteX0" fmla="*/ 22269391 w 22269391"/>
              <a:gd name="connsiteY0" fmla="*/ 0 h 10137749"/>
              <a:gd name="connsiteX1" fmla="*/ 20370692 w 22269391"/>
              <a:gd name="connsiteY1" fmla="*/ 10137749 h 10137749"/>
              <a:gd name="connsiteX2" fmla="*/ 9595420 w 22269391"/>
              <a:gd name="connsiteY2" fmla="*/ 10137749 h 10137749"/>
              <a:gd name="connsiteX3" fmla="*/ 0 w 22269391"/>
              <a:gd name="connsiteY3" fmla="*/ 23097 h 10137749"/>
              <a:gd name="connsiteX0" fmla="*/ 22269391 w 22269391"/>
              <a:gd name="connsiteY0" fmla="*/ 0 h 10151317"/>
              <a:gd name="connsiteX1" fmla="*/ 22231480 w 22269391"/>
              <a:gd name="connsiteY1" fmla="*/ 10151317 h 10151317"/>
              <a:gd name="connsiteX2" fmla="*/ 9595420 w 22269391"/>
              <a:gd name="connsiteY2" fmla="*/ 10137749 h 10151317"/>
              <a:gd name="connsiteX3" fmla="*/ 0 w 22269391"/>
              <a:gd name="connsiteY3" fmla="*/ 23097 h 10151317"/>
              <a:gd name="connsiteX0" fmla="*/ 22269391 w 22269391"/>
              <a:gd name="connsiteY0" fmla="*/ 0 h 10151317"/>
              <a:gd name="connsiteX1" fmla="*/ 22231480 w 22269391"/>
              <a:gd name="connsiteY1" fmla="*/ 10151317 h 10151317"/>
              <a:gd name="connsiteX2" fmla="*/ 12361903 w 22269391"/>
              <a:gd name="connsiteY2" fmla="*/ 10124182 h 10151317"/>
              <a:gd name="connsiteX3" fmla="*/ 0 w 22269391"/>
              <a:gd name="connsiteY3" fmla="*/ 23097 h 10151317"/>
              <a:gd name="connsiteX0" fmla="*/ 12965448 w 12965448"/>
              <a:gd name="connsiteY0" fmla="*/ 0 h 10151317"/>
              <a:gd name="connsiteX1" fmla="*/ 12927537 w 12965448"/>
              <a:gd name="connsiteY1" fmla="*/ 10151317 h 10151317"/>
              <a:gd name="connsiteX2" fmla="*/ 3057960 w 12965448"/>
              <a:gd name="connsiteY2" fmla="*/ 10124182 h 10151317"/>
              <a:gd name="connsiteX3" fmla="*/ 0 w 12965448"/>
              <a:gd name="connsiteY3" fmla="*/ 9528 h 10151317"/>
              <a:gd name="connsiteX0" fmla="*/ 12965448 w 12965448"/>
              <a:gd name="connsiteY0" fmla="*/ 0 h 10151317"/>
              <a:gd name="connsiteX1" fmla="*/ 12927537 w 12965448"/>
              <a:gd name="connsiteY1" fmla="*/ 10151317 h 10151317"/>
              <a:gd name="connsiteX2" fmla="*/ 3057960 w 12965448"/>
              <a:gd name="connsiteY2" fmla="*/ 10124182 h 10151317"/>
              <a:gd name="connsiteX3" fmla="*/ 0 w 12965448"/>
              <a:gd name="connsiteY3" fmla="*/ 9528 h 10151317"/>
              <a:gd name="connsiteX0" fmla="*/ 12965448 w 12970977"/>
              <a:gd name="connsiteY0" fmla="*/ 0 h 10124181"/>
              <a:gd name="connsiteX1" fmla="*/ 12967555 w 12970977"/>
              <a:gd name="connsiteY1" fmla="*/ 10099831 h 10124181"/>
              <a:gd name="connsiteX2" fmla="*/ 3057960 w 12970977"/>
              <a:gd name="connsiteY2" fmla="*/ 10124182 h 10124181"/>
              <a:gd name="connsiteX3" fmla="*/ 0 w 12970977"/>
              <a:gd name="connsiteY3" fmla="*/ 9528 h 10124181"/>
              <a:gd name="connsiteX0" fmla="*/ 12965448 w 12965448"/>
              <a:gd name="connsiteY0" fmla="*/ 0 h 10124182"/>
              <a:gd name="connsiteX1" fmla="*/ 12960886 w 12965448"/>
              <a:gd name="connsiteY1" fmla="*/ 10118554 h 10124182"/>
              <a:gd name="connsiteX2" fmla="*/ 3057960 w 12965448"/>
              <a:gd name="connsiteY2" fmla="*/ 10124182 h 10124182"/>
              <a:gd name="connsiteX3" fmla="*/ 0 w 12965448"/>
              <a:gd name="connsiteY3" fmla="*/ 9528 h 10124182"/>
              <a:gd name="connsiteX0" fmla="*/ 12965448 w 12965448"/>
              <a:gd name="connsiteY0" fmla="*/ 0 h 10124182"/>
              <a:gd name="connsiteX1" fmla="*/ 12580728 w 12965448"/>
              <a:gd name="connsiteY1" fmla="*/ 10038985 h 10124182"/>
              <a:gd name="connsiteX2" fmla="*/ 3057960 w 12965448"/>
              <a:gd name="connsiteY2" fmla="*/ 10124182 h 10124182"/>
              <a:gd name="connsiteX3" fmla="*/ 0 w 12965448"/>
              <a:gd name="connsiteY3" fmla="*/ 9528 h 10124182"/>
              <a:gd name="connsiteX0" fmla="*/ 12965448 w 12977090"/>
              <a:gd name="connsiteY0" fmla="*/ 0 h 10124182"/>
              <a:gd name="connsiteX1" fmla="*/ 12974226 w 12977090"/>
              <a:gd name="connsiteY1" fmla="*/ 10118555 h 10124182"/>
              <a:gd name="connsiteX2" fmla="*/ 3057960 w 12977090"/>
              <a:gd name="connsiteY2" fmla="*/ 10124182 h 10124182"/>
              <a:gd name="connsiteX3" fmla="*/ 0 w 12977090"/>
              <a:gd name="connsiteY3" fmla="*/ 9528 h 1012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7090" h="10124182">
                <a:moveTo>
                  <a:pt x="12965448" y="0"/>
                </a:moveTo>
                <a:cubicBezTo>
                  <a:pt x="12952811" y="3383772"/>
                  <a:pt x="12986864" y="6734784"/>
                  <a:pt x="12974226" y="10118555"/>
                </a:cubicBezTo>
                <a:lnTo>
                  <a:pt x="3057960" y="10124182"/>
                </a:lnTo>
                <a:lnTo>
                  <a:pt x="0" y="9528"/>
                </a:lnTo>
              </a:path>
            </a:pathLst>
          </a:custGeom>
          <a:gradFill flip="none" rotWithShape="1">
            <a:gsLst>
              <a:gs pos="0">
                <a:srgbClr val="4ABDBC"/>
              </a:gs>
              <a:gs pos="100000">
                <a:srgbClr val="354C6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D59B04-F097-4D77-8F9F-4CD7B70E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16" y="6170734"/>
            <a:ext cx="1338583" cy="367855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88C5038-96DD-45E4-8A19-0D46F58418B7}"/>
              </a:ext>
            </a:extLst>
          </p:cNvPr>
          <p:cNvCxnSpPr>
            <a:cxnSpLocks/>
          </p:cNvCxnSpPr>
          <p:nvPr/>
        </p:nvCxnSpPr>
        <p:spPr>
          <a:xfrm>
            <a:off x="657684" y="6483084"/>
            <a:ext cx="1828804" cy="0"/>
          </a:xfrm>
          <a:prstGeom prst="line">
            <a:avLst/>
          </a:prstGeom>
          <a:ln>
            <a:solidFill>
              <a:srgbClr val="4AB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A7CC941-1868-45C8-8434-6895B97190E5}"/>
              </a:ext>
            </a:extLst>
          </p:cNvPr>
          <p:cNvSpPr/>
          <p:nvPr/>
        </p:nvSpPr>
        <p:spPr>
          <a:xfrm>
            <a:off x="12190339" y="-850901"/>
            <a:ext cx="1714841" cy="374807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7E12D2-4A8D-425E-8EA4-4A5D1262E5BE}"/>
              </a:ext>
            </a:extLst>
          </p:cNvPr>
          <p:cNvSpPr/>
          <p:nvPr/>
        </p:nvSpPr>
        <p:spPr>
          <a:xfrm rot="16200000">
            <a:off x="10490749" y="-1923761"/>
            <a:ext cx="1136989" cy="268923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03C5B1F6-F62C-4F55-A29F-9E3EAA286F09}"/>
              </a:ext>
            </a:extLst>
          </p:cNvPr>
          <p:cNvSpPr/>
          <p:nvPr/>
        </p:nvSpPr>
        <p:spPr>
          <a:xfrm rot="2700000">
            <a:off x="-163538" y="-384313"/>
            <a:ext cx="1653672" cy="1653672"/>
          </a:xfrm>
          <a:prstGeom prst="roundRect">
            <a:avLst/>
          </a:prstGeom>
          <a:solidFill>
            <a:srgbClr val="435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8352AC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D5C73A-1C79-473D-ABF0-82DA84CE9A5A}"/>
              </a:ext>
            </a:extLst>
          </p:cNvPr>
          <p:cNvSpPr/>
          <p:nvPr/>
        </p:nvSpPr>
        <p:spPr>
          <a:xfrm>
            <a:off x="-1724696" y="-850901"/>
            <a:ext cx="1714841" cy="374807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&lt;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445BA98-2D26-419B-A349-4B953D6044BD}"/>
              </a:ext>
            </a:extLst>
          </p:cNvPr>
          <p:cNvSpPr/>
          <p:nvPr/>
        </p:nvSpPr>
        <p:spPr>
          <a:xfrm rot="16200000">
            <a:off x="-265062" y="-1923761"/>
            <a:ext cx="1136989" cy="268923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EF7C3FC1-B7BA-A04B-99DB-DA186B99D3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93441" y="104465"/>
            <a:ext cx="1000613" cy="100061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57CD9CF-53E9-495B-8F86-810BB352D95F}"/>
              </a:ext>
            </a:extLst>
          </p:cNvPr>
          <p:cNvSpPr/>
          <p:nvPr/>
        </p:nvSpPr>
        <p:spPr>
          <a:xfrm>
            <a:off x="510439" y="3128660"/>
            <a:ext cx="32611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54C6D"/>
                </a:solidFill>
                <a:latin typeface="Montserrat" panose="00000500000000000000" pitchFamily="50" charset="0"/>
                <a:ea typeface="+mj-ea"/>
                <a:cs typeface="+mj-cs"/>
              </a:rPr>
              <a:t>Posez le compteur sur les dates d’absences souhaitées en les sélectionnant dans le calendrier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D30B6CA-712F-4CE6-84F5-1CE6CD4C8348}"/>
              </a:ext>
            </a:extLst>
          </p:cNvPr>
          <p:cNvCxnSpPr>
            <a:cxnSpLocks/>
          </p:cNvCxnSpPr>
          <p:nvPr/>
        </p:nvCxnSpPr>
        <p:spPr>
          <a:xfrm>
            <a:off x="421240" y="1598702"/>
            <a:ext cx="8607296" cy="0"/>
          </a:xfrm>
          <a:prstGeom prst="line">
            <a:avLst/>
          </a:prstGeom>
          <a:ln>
            <a:solidFill>
              <a:srgbClr val="4AB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1">
            <a:extLst>
              <a:ext uri="{FF2B5EF4-FFF2-40B4-BE49-F238E27FC236}">
                <a16:creationId xmlns:a16="http://schemas.microsoft.com/office/drawing/2014/main" id="{7B197C9C-B34B-4396-8019-7D0A54196248}"/>
              </a:ext>
            </a:extLst>
          </p:cNvPr>
          <p:cNvSpPr txBox="1">
            <a:spLocks/>
          </p:cNvSpPr>
          <p:nvPr/>
        </p:nvSpPr>
        <p:spPr>
          <a:xfrm>
            <a:off x="1648048" y="900731"/>
            <a:ext cx="3187260" cy="590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2400" dirty="0">
                <a:solidFill>
                  <a:srgbClr val="354C6D"/>
                </a:solidFill>
                <a:latin typeface="Montserrat" panose="00000500000000000000" pitchFamily="50" charset="0"/>
              </a:rPr>
              <a:t>Faire une demande d’absence</a:t>
            </a:r>
            <a:endParaRPr lang="fr-FR" sz="400" dirty="0">
              <a:solidFill>
                <a:srgbClr val="354C6D"/>
              </a:solidFill>
              <a:latin typeface="Montserrat" panose="00000500000000000000" pitchFamily="50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A9893D-F744-4ADA-BCC4-2682979D5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199" y="1645028"/>
            <a:ext cx="8092123" cy="483805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2025A3-EDA1-4BF5-B79D-FB08DD1E4CAD}"/>
              </a:ext>
            </a:extLst>
          </p:cNvPr>
          <p:cNvSpPr/>
          <p:nvPr/>
        </p:nvSpPr>
        <p:spPr>
          <a:xfrm>
            <a:off x="4379604" y="3867324"/>
            <a:ext cx="736971" cy="345038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08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9">
            <a:extLst>
              <a:ext uri="{FF2B5EF4-FFF2-40B4-BE49-F238E27FC236}">
                <a16:creationId xmlns:a16="http://schemas.microsoft.com/office/drawing/2014/main" id="{F18577C3-9E36-49EC-8C96-69E575C314A0}"/>
              </a:ext>
            </a:extLst>
          </p:cNvPr>
          <p:cNvSpPr/>
          <p:nvPr/>
        </p:nvSpPr>
        <p:spPr>
          <a:xfrm>
            <a:off x="6019801" y="0"/>
            <a:ext cx="6177742" cy="6867601"/>
          </a:xfrm>
          <a:custGeom>
            <a:avLst/>
            <a:gdLst>
              <a:gd name="connsiteX0" fmla="*/ 0 w 14325599"/>
              <a:gd name="connsiteY0" fmla="*/ 0 h 10287000"/>
              <a:gd name="connsiteX1" fmla="*/ 4038600 w 14325599"/>
              <a:gd name="connsiteY1" fmla="*/ 0 h 10287000"/>
              <a:gd name="connsiteX2" fmla="*/ 14325599 w 14325599"/>
              <a:gd name="connsiteY2" fmla="*/ 10287000 h 10287000"/>
              <a:gd name="connsiteX3" fmla="*/ 3550327 w 14325599"/>
              <a:gd name="connsiteY3" fmla="*/ 10287000 h 10287000"/>
              <a:gd name="connsiteX4" fmla="*/ 0 w 14325599"/>
              <a:gd name="connsiteY4" fmla="*/ 6736674 h 10287000"/>
              <a:gd name="connsiteX0" fmla="*/ 5417695 w 19743294"/>
              <a:gd name="connsiteY0" fmla="*/ 0 h 10287000"/>
              <a:gd name="connsiteX1" fmla="*/ 9456295 w 19743294"/>
              <a:gd name="connsiteY1" fmla="*/ 0 h 10287000"/>
              <a:gd name="connsiteX2" fmla="*/ 19743294 w 19743294"/>
              <a:gd name="connsiteY2" fmla="*/ 10287000 h 10287000"/>
              <a:gd name="connsiteX3" fmla="*/ 8968022 w 19743294"/>
              <a:gd name="connsiteY3" fmla="*/ 10287000 h 10287000"/>
              <a:gd name="connsiteX4" fmla="*/ 0 w 19743294"/>
              <a:gd name="connsiteY4" fmla="*/ 767848 h 10287000"/>
              <a:gd name="connsiteX5" fmla="*/ 5417695 w 19743294"/>
              <a:gd name="connsiteY5" fmla="*/ 0 h 10287000"/>
              <a:gd name="connsiteX0" fmla="*/ 0 w 19743294"/>
              <a:gd name="connsiteY0" fmla="*/ 1676765 h 11195917"/>
              <a:gd name="connsiteX1" fmla="*/ 9456295 w 19743294"/>
              <a:gd name="connsiteY1" fmla="*/ 908917 h 11195917"/>
              <a:gd name="connsiteX2" fmla="*/ 19743294 w 19743294"/>
              <a:gd name="connsiteY2" fmla="*/ 11195917 h 11195917"/>
              <a:gd name="connsiteX3" fmla="*/ 8968022 w 19743294"/>
              <a:gd name="connsiteY3" fmla="*/ 11195917 h 11195917"/>
              <a:gd name="connsiteX4" fmla="*/ 0 w 19743294"/>
              <a:gd name="connsiteY4" fmla="*/ 1676765 h 11195917"/>
              <a:gd name="connsiteX0" fmla="*/ 9293270 w 19580269"/>
              <a:gd name="connsiteY0" fmla="*/ 0 h 10287000"/>
              <a:gd name="connsiteX1" fmla="*/ 19580269 w 19580269"/>
              <a:gd name="connsiteY1" fmla="*/ 10287000 h 10287000"/>
              <a:gd name="connsiteX2" fmla="*/ 8804997 w 19580269"/>
              <a:gd name="connsiteY2" fmla="*/ 10287000 h 10287000"/>
              <a:gd name="connsiteX3" fmla="*/ 0 w 19580269"/>
              <a:gd name="connsiteY3" fmla="*/ 904634 h 10287000"/>
              <a:gd name="connsiteX0" fmla="*/ 10083693 w 20370692"/>
              <a:gd name="connsiteY0" fmla="*/ 0 h 10287000"/>
              <a:gd name="connsiteX1" fmla="*/ 20370692 w 20370692"/>
              <a:gd name="connsiteY1" fmla="*/ 10287000 h 10287000"/>
              <a:gd name="connsiteX2" fmla="*/ 9595420 w 20370692"/>
              <a:gd name="connsiteY2" fmla="*/ 10287000 h 10287000"/>
              <a:gd name="connsiteX3" fmla="*/ 0 w 20370692"/>
              <a:gd name="connsiteY3" fmla="*/ 172348 h 10287000"/>
              <a:gd name="connsiteX0" fmla="*/ 10314234 w 20370692"/>
              <a:gd name="connsiteY0" fmla="*/ 71880 h 10114652"/>
              <a:gd name="connsiteX1" fmla="*/ 20370692 w 20370692"/>
              <a:gd name="connsiteY1" fmla="*/ 10114652 h 10114652"/>
              <a:gd name="connsiteX2" fmla="*/ 9595420 w 20370692"/>
              <a:gd name="connsiteY2" fmla="*/ 10114652 h 10114652"/>
              <a:gd name="connsiteX3" fmla="*/ 0 w 20370692"/>
              <a:gd name="connsiteY3" fmla="*/ 0 h 10114652"/>
              <a:gd name="connsiteX0" fmla="*/ 10314235 w 20370692"/>
              <a:gd name="connsiteY0" fmla="*/ 0 h 10124181"/>
              <a:gd name="connsiteX1" fmla="*/ 20370692 w 20370692"/>
              <a:gd name="connsiteY1" fmla="*/ 10124181 h 10124181"/>
              <a:gd name="connsiteX2" fmla="*/ 9595420 w 20370692"/>
              <a:gd name="connsiteY2" fmla="*/ 10124181 h 10124181"/>
              <a:gd name="connsiteX3" fmla="*/ 0 w 20370692"/>
              <a:gd name="connsiteY3" fmla="*/ 9529 h 10124181"/>
              <a:gd name="connsiteX0" fmla="*/ 22269391 w 22269391"/>
              <a:gd name="connsiteY0" fmla="*/ 0 h 10137749"/>
              <a:gd name="connsiteX1" fmla="*/ 20370692 w 22269391"/>
              <a:gd name="connsiteY1" fmla="*/ 10137749 h 10137749"/>
              <a:gd name="connsiteX2" fmla="*/ 9595420 w 22269391"/>
              <a:gd name="connsiteY2" fmla="*/ 10137749 h 10137749"/>
              <a:gd name="connsiteX3" fmla="*/ 0 w 22269391"/>
              <a:gd name="connsiteY3" fmla="*/ 23097 h 10137749"/>
              <a:gd name="connsiteX0" fmla="*/ 22269391 w 22269391"/>
              <a:gd name="connsiteY0" fmla="*/ 0 h 10151317"/>
              <a:gd name="connsiteX1" fmla="*/ 22231480 w 22269391"/>
              <a:gd name="connsiteY1" fmla="*/ 10151317 h 10151317"/>
              <a:gd name="connsiteX2" fmla="*/ 9595420 w 22269391"/>
              <a:gd name="connsiteY2" fmla="*/ 10137749 h 10151317"/>
              <a:gd name="connsiteX3" fmla="*/ 0 w 22269391"/>
              <a:gd name="connsiteY3" fmla="*/ 23097 h 10151317"/>
              <a:gd name="connsiteX0" fmla="*/ 22269391 w 22269391"/>
              <a:gd name="connsiteY0" fmla="*/ 0 h 10151317"/>
              <a:gd name="connsiteX1" fmla="*/ 22231480 w 22269391"/>
              <a:gd name="connsiteY1" fmla="*/ 10151317 h 10151317"/>
              <a:gd name="connsiteX2" fmla="*/ 12361903 w 22269391"/>
              <a:gd name="connsiteY2" fmla="*/ 10124182 h 10151317"/>
              <a:gd name="connsiteX3" fmla="*/ 0 w 22269391"/>
              <a:gd name="connsiteY3" fmla="*/ 23097 h 10151317"/>
              <a:gd name="connsiteX0" fmla="*/ 12965448 w 12965448"/>
              <a:gd name="connsiteY0" fmla="*/ 0 h 10151317"/>
              <a:gd name="connsiteX1" fmla="*/ 12927537 w 12965448"/>
              <a:gd name="connsiteY1" fmla="*/ 10151317 h 10151317"/>
              <a:gd name="connsiteX2" fmla="*/ 3057960 w 12965448"/>
              <a:gd name="connsiteY2" fmla="*/ 10124182 h 10151317"/>
              <a:gd name="connsiteX3" fmla="*/ 0 w 12965448"/>
              <a:gd name="connsiteY3" fmla="*/ 9528 h 10151317"/>
              <a:gd name="connsiteX0" fmla="*/ 12965448 w 12965448"/>
              <a:gd name="connsiteY0" fmla="*/ 0 h 10151317"/>
              <a:gd name="connsiteX1" fmla="*/ 12927537 w 12965448"/>
              <a:gd name="connsiteY1" fmla="*/ 10151317 h 10151317"/>
              <a:gd name="connsiteX2" fmla="*/ 3057960 w 12965448"/>
              <a:gd name="connsiteY2" fmla="*/ 10124182 h 10151317"/>
              <a:gd name="connsiteX3" fmla="*/ 0 w 12965448"/>
              <a:gd name="connsiteY3" fmla="*/ 9528 h 10151317"/>
              <a:gd name="connsiteX0" fmla="*/ 12965448 w 12970977"/>
              <a:gd name="connsiteY0" fmla="*/ 0 h 10124181"/>
              <a:gd name="connsiteX1" fmla="*/ 12967555 w 12970977"/>
              <a:gd name="connsiteY1" fmla="*/ 10099831 h 10124181"/>
              <a:gd name="connsiteX2" fmla="*/ 3057960 w 12970977"/>
              <a:gd name="connsiteY2" fmla="*/ 10124182 h 10124181"/>
              <a:gd name="connsiteX3" fmla="*/ 0 w 12970977"/>
              <a:gd name="connsiteY3" fmla="*/ 9528 h 10124181"/>
              <a:gd name="connsiteX0" fmla="*/ 12965448 w 12965448"/>
              <a:gd name="connsiteY0" fmla="*/ 0 h 10124182"/>
              <a:gd name="connsiteX1" fmla="*/ 12960886 w 12965448"/>
              <a:gd name="connsiteY1" fmla="*/ 10118554 h 10124182"/>
              <a:gd name="connsiteX2" fmla="*/ 3057960 w 12965448"/>
              <a:gd name="connsiteY2" fmla="*/ 10124182 h 10124182"/>
              <a:gd name="connsiteX3" fmla="*/ 0 w 12965448"/>
              <a:gd name="connsiteY3" fmla="*/ 9528 h 10124182"/>
              <a:gd name="connsiteX0" fmla="*/ 12965448 w 12965448"/>
              <a:gd name="connsiteY0" fmla="*/ 0 h 10124182"/>
              <a:gd name="connsiteX1" fmla="*/ 12580728 w 12965448"/>
              <a:gd name="connsiteY1" fmla="*/ 10038985 h 10124182"/>
              <a:gd name="connsiteX2" fmla="*/ 3057960 w 12965448"/>
              <a:gd name="connsiteY2" fmla="*/ 10124182 h 10124182"/>
              <a:gd name="connsiteX3" fmla="*/ 0 w 12965448"/>
              <a:gd name="connsiteY3" fmla="*/ 9528 h 10124182"/>
              <a:gd name="connsiteX0" fmla="*/ 12965448 w 12977090"/>
              <a:gd name="connsiteY0" fmla="*/ 0 h 10124182"/>
              <a:gd name="connsiteX1" fmla="*/ 12974226 w 12977090"/>
              <a:gd name="connsiteY1" fmla="*/ 10118555 h 10124182"/>
              <a:gd name="connsiteX2" fmla="*/ 3057960 w 12977090"/>
              <a:gd name="connsiteY2" fmla="*/ 10124182 h 10124182"/>
              <a:gd name="connsiteX3" fmla="*/ 0 w 12977090"/>
              <a:gd name="connsiteY3" fmla="*/ 9528 h 1012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7090" h="10124182">
                <a:moveTo>
                  <a:pt x="12965448" y="0"/>
                </a:moveTo>
                <a:cubicBezTo>
                  <a:pt x="12952811" y="3383772"/>
                  <a:pt x="12986864" y="6734784"/>
                  <a:pt x="12974226" y="10118555"/>
                </a:cubicBezTo>
                <a:lnTo>
                  <a:pt x="3057960" y="10124182"/>
                </a:lnTo>
                <a:lnTo>
                  <a:pt x="0" y="9528"/>
                </a:lnTo>
              </a:path>
            </a:pathLst>
          </a:custGeom>
          <a:gradFill flip="none" rotWithShape="1">
            <a:gsLst>
              <a:gs pos="0">
                <a:srgbClr val="4ABDBC"/>
              </a:gs>
              <a:gs pos="100000">
                <a:srgbClr val="354C6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D59B04-F097-4D77-8F9F-4CD7B70E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16" y="6170734"/>
            <a:ext cx="1338583" cy="367855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88C5038-96DD-45E4-8A19-0D46F58418B7}"/>
              </a:ext>
            </a:extLst>
          </p:cNvPr>
          <p:cNvCxnSpPr>
            <a:cxnSpLocks/>
          </p:cNvCxnSpPr>
          <p:nvPr/>
        </p:nvCxnSpPr>
        <p:spPr>
          <a:xfrm>
            <a:off x="657684" y="6483084"/>
            <a:ext cx="1828804" cy="0"/>
          </a:xfrm>
          <a:prstGeom prst="line">
            <a:avLst/>
          </a:prstGeom>
          <a:ln>
            <a:solidFill>
              <a:srgbClr val="4AB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A7CC941-1868-45C8-8434-6895B97190E5}"/>
              </a:ext>
            </a:extLst>
          </p:cNvPr>
          <p:cNvSpPr/>
          <p:nvPr/>
        </p:nvSpPr>
        <p:spPr>
          <a:xfrm>
            <a:off x="12190339" y="-850901"/>
            <a:ext cx="1714841" cy="374807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7E12D2-4A8D-425E-8EA4-4A5D1262E5BE}"/>
              </a:ext>
            </a:extLst>
          </p:cNvPr>
          <p:cNvSpPr/>
          <p:nvPr/>
        </p:nvSpPr>
        <p:spPr>
          <a:xfrm rot="16200000">
            <a:off x="10490749" y="-1923761"/>
            <a:ext cx="1136989" cy="268923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03C5B1F6-F62C-4F55-A29F-9E3EAA286F09}"/>
              </a:ext>
            </a:extLst>
          </p:cNvPr>
          <p:cNvSpPr/>
          <p:nvPr/>
        </p:nvSpPr>
        <p:spPr>
          <a:xfrm rot="2700000">
            <a:off x="-163538" y="-384313"/>
            <a:ext cx="1653672" cy="1653672"/>
          </a:xfrm>
          <a:prstGeom prst="roundRect">
            <a:avLst/>
          </a:prstGeom>
          <a:solidFill>
            <a:srgbClr val="435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8352AC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D5C73A-1C79-473D-ABF0-82DA84CE9A5A}"/>
              </a:ext>
            </a:extLst>
          </p:cNvPr>
          <p:cNvSpPr/>
          <p:nvPr/>
        </p:nvSpPr>
        <p:spPr>
          <a:xfrm>
            <a:off x="-1724696" y="-850901"/>
            <a:ext cx="1714841" cy="374807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&lt;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445BA98-2D26-419B-A349-4B953D6044BD}"/>
              </a:ext>
            </a:extLst>
          </p:cNvPr>
          <p:cNvSpPr/>
          <p:nvPr/>
        </p:nvSpPr>
        <p:spPr>
          <a:xfrm rot="16200000">
            <a:off x="-265062" y="-1923761"/>
            <a:ext cx="1136989" cy="268923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EF7C3FC1-B7BA-A04B-99DB-DA186B99D3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93441" y="104465"/>
            <a:ext cx="1000613" cy="100061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57CD9CF-53E9-495B-8F86-810BB352D95F}"/>
              </a:ext>
            </a:extLst>
          </p:cNvPr>
          <p:cNvSpPr/>
          <p:nvPr/>
        </p:nvSpPr>
        <p:spPr>
          <a:xfrm>
            <a:off x="387607" y="1722943"/>
            <a:ext cx="68730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54C6D"/>
                </a:solidFill>
                <a:latin typeface="Montserrat" panose="00000500000000000000" pitchFamily="50" charset="0"/>
                <a:ea typeface="+mj-ea"/>
                <a:cs typeface="+mj-cs"/>
              </a:rPr>
              <a:t>En descendant, vous verrez un tableau de « répartition du congé ».</a:t>
            </a:r>
          </a:p>
          <a:p>
            <a:r>
              <a:rPr lang="fr-FR" dirty="0">
                <a:solidFill>
                  <a:srgbClr val="354C6D"/>
                </a:solidFill>
                <a:latin typeface="Montserrat" panose="00000500000000000000" pitchFamily="50" charset="0"/>
                <a:ea typeface="+mj-ea"/>
                <a:cs typeface="+mj-cs"/>
              </a:rPr>
              <a:t>Il permet : 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354C6D"/>
                </a:solidFill>
                <a:latin typeface="Montserrat" panose="00000500000000000000" pitchFamily="50" charset="0"/>
                <a:ea typeface="+mj-ea"/>
                <a:cs typeface="+mj-cs"/>
              </a:rPr>
              <a:t>de modifier le compteur sélectionné précédemment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354C6D"/>
                </a:solidFill>
                <a:latin typeface="Montserrat" panose="00000500000000000000" pitchFamily="50" charset="0"/>
                <a:ea typeface="+mj-ea"/>
                <a:cs typeface="+mj-cs"/>
              </a:rPr>
              <a:t>de répartir l’absence sur plusieurs compteurs si besoin 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354C6D"/>
                </a:solidFill>
                <a:latin typeface="Montserrat" panose="00000500000000000000" pitchFamily="50" charset="0"/>
                <a:ea typeface="+mj-ea"/>
                <a:cs typeface="+mj-cs"/>
              </a:rPr>
              <a:t>de vérifier le solde disponible sur chaque compteur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D30B6CA-712F-4CE6-84F5-1CE6CD4C8348}"/>
              </a:ext>
            </a:extLst>
          </p:cNvPr>
          <p:cNvCxnSpPr>
            <a:cxnSpLocks/>
          </p:cNvCxnSpPr>
          <p:nvPr/>
        </p:nvCxnSpPr>
        <p:spPr>
          <a:xfrm>
            <a:off x="421240" y="1598702"/>
            <a:ext cx="8607296" cy="0"/>
          </a:xfrm>
          <a:prstGeom prst="line">
            <a:avLst/>
          </a:prstGeom>
          <a:ln>
            <a:solidFill>
              <a:srgbClr val="4AB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1">
            <a:extLst>
              <a:ext uri="{FF2B5EF4-FFF2-40B4-BE49-F238E27FC236}">
                <a16:creationId xmlns:a16="http://schemas.microsoft.com/office/drawing/2014/main" id="{7B197C9C-B34B-4396-8019-7D0A54196248}"/>
              </a:ext>
            </a:extLst>
          </p:cNvPr>
          <p:cNvSpPr txBox="1">
            <a:spLocks/>
          </p:cNvSpPr>
          <p:nvPr/>
        </p:nvSpPr>
        <p:spPr>
          <a:xfrm>
            <a:off x="1648048" y="900731"/>
            <a:ext cx="3187260" cy="590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2400" dirty="0">
                <a:solidFill>
                  <a:srgbClr val="354C6D"/>
                </a:solidFill>
                <a:latin typeface="Montserrat" panose="00000500000000000000" pitchFamily="50" charset="0"/>
              </a:rPr>
              <a:t>Faire une demande d’absence</a:t>
            </a:r>
            <a:endParaRPr lang="fr-FR" sz="400" dirty="0">
              <a:solidFill>
                <a:srgbClr val="354C6D"/>
              </a:solidFill>
              <a:latin typeface="Montserrat" panose="00000500000000000000" pitchFamily="50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A20AAA0-B7B3-4DE1-BFC5-133850BBB4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07" y="3641280"/>
            <a:ext cx="11144678" cy="17204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55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19">
            <a:extLst>
              <a:ext uri="{FF2B5EF4-FFF2-40B4-BE49-F238E27FC236}">
                <a16:creationId xmlns:a16="http://schemas.microsoft.com/office/drawing/2014/main" id="{F18577C3-9E36-49EC-8C96-69E575C314A0}"/>
              </a:ext>
            </a:extLst>
          </p:cNvPr>
          <p:cNvSpPr/>
          <p:nvPr/>
        </p:nvSpPr>
        <p:spPr>
          <a:xfrm>
            <a:off x="6019801" y="0"/>
            <a:ext cx="6177742" cy="6867601"/>
          </a:xfrm>
          <a:custGeom>
            <a:avLst/>
            <a:gdLst>
              <a:gd name="connsiteX0" fmla="*/ 0 w 14325599"/>
              <a:gd name="connsiteY0" fmla="*/ 0 h 10287000"/>
              <a:gd name="connsiteX1" fmla="*/ 4038600 w 14325599"/>
              <a:gd name="connsiteY1" fmla="*/ 0 h 10287000"/>
              <a:gd name="connsiteX2" fmla="*/ 14325599 w 14325599"/>
              <a:gd name="connsiteY2" fmla="*/ 10287000 h 10287000"/>
              <a:gd name="connsiteX3" fmla="*/ 3550327 w 14325599"/>
              <a:gd name="connsiteY3" fmla="*/ 10287000 h 10287000"/>
              <a:gd name="connsiteX4" fmla="*/ 0 w 14325599"/>
              <a:gd name="connsiteY4" fmla="*/ 6736674 h 10287000"/>
              <a:gd name="connsiteX0" fmla="*/ 5417695 w 19743294"/>
              <a:gd name="connsiteY0" fmla="*/ 0 h 10287000"/>
              <a:gd name="connsiteX1" fmla="*/ 9456295 w 19743294"/>
              <a:gd name="connsiteY1" fmla="*/ 0 h 10287000"/>
              <a:gd name="connsiteX2" fmla="*/ 19743294 w 19743294"/>
              <a:gd name="connsiteY2" fmla="*/ 10287000 h 10287000"/>
              <a:gd name="connsiteX3" fmla="*/ 8968022 w 19743294"/>
              <a:gd name="connsiteY3" fmla="*/ 10287000 h 10287000"/>
              <a:gd name="connsiteX4" fmla="*/ 0 w 19743294"/>
              <a:gd name="connsiteY4" fmla="*/ 767848 h 10287000"/>
              <a:gd name="connsiteX5" fmla="*/ 5417695 w 19743294"/>
              <a:gd name="connsiteY5" fmla="*/ 0 h 10287000"/>
              <a:gd name="connsiteX0" fmla="*/ 0 w 19743294"/>
              <a:gd name="connsiteY0" fmla="*/ 1676765 h 11195917"/>
              <a:gd name="connsiteX1" fmla="*/ 9456295 w 19743294"/>
              <a:gd name="connsiteY1" fmla="*/ 908917 h 11195917"/>
              <a:gd name="connsiteX2" fmla="*/ 19743294 w 19743294"/>
              <a:gd name="connsiteY2" fmla="*/ 11195917 h 11195917"/>
              <a:gd name="connsiteX3" fmla="*/ 8968022 w 19743294"/>
              <a:gd name="connsiteY3" fmla="*/ 11195917 h 11195917"/>
              <a:gd name="connsiteX4" fmla="*/ 0 w 19743294"/>
              <a:gd name="connsiteY4" fmla="*/ 1676765 h 11195917"/>
              <a:gd name="connsiteX0" fmla="*/ 9293270 w 19580269"/>
              <a:gd name="connsiteY0" fmla="*/ 0 h 10287000"/>
              <a:gd name="connsiteX1" fmla="*/ 19580269 w 19580269"/>
              <a:gd name="connsiteY1" fmla="*/ 10287000 h 10287000"/>
              <a:gd name="connsiteX2" fmla="*/ 8804997 w 19580269"/>
              <a:gd name="connsiteY2" fmla="*/ 10287000 h 10287000"/>
              <a:gd name="connsiteX3" fmla="*/ 0 w 19580269"/>
              <a:gd name="connsiteY3" fmla="*/ 904634 h 10287000"/>
              <a:gd name="connsiteX0" fmla="*/ 10083693 w 20370692"/>
              <a:gd name="connsiteY0" fmla="*/ 0 h 10287000"/>
              <a:gd name="connsiteX1" fmla="*/ 20370692 w 20370692"/>
              <a:gd name="connsiteY1" fmla="*/ 10287000 h 10287000"/>
              <a:gd name="connsiteX2" fmla="*/ 9595420 w 20370692"/>
              <a:gd name="connsiteY2" fmla="*/ 10287000 h 10287000"/>
              <a:gd name="connsiteX3" fmla="*/ 0 w 20370692"/>
              <a:gd name="connsiteY3" fmla="*/ 172348 h 10287000"/>
              <a:gd name="connsiteX0" fmla="*/ 10314234 w 20370692"/>
              <a:gd name="connsiteY0" fmla="*/ 71880 h 10114652"/>
              <a:gd name="connsiteX1" fmla="*/ 20370692 w 20370692"/>
              <a:gd name="connsiteY1" fmla="*/ 10114652 h 10114652"/>
              <a:gd name="connsiteX2" fmla="*/ 9595420 w 20370692"/>
              <a:gd name="connsiteY2" fmla="*/ 10114652 h 10114652"/>
              <a:gd name="connsiteX3" fmla="*/ 0 w 20370692"/>
              <a:gd name="connsiteY3" fmla="*/ 0 h 10114652"/>
              <a:gd name="connsiteX0" fmla="*/ 10314235 w 20370692"/>
              <a:gd name="connsiteY0" fmla="*/ 0 h 10124181"/>
              <a:gd name="connsiteX1" fmla="*/ 20370692 w 20370692"/>
              <a:gd name="connsiteY1" fmla="*/ 10124181 h 10124181"/>
              <a:gd name="connsiteX2" fmla="*/ 9595420 w 20370692"/>
              <a:gd name="connsiteY2" fmla="*/ 10124181 h 10124181"/>
              <a:gd name="connsiteX3" fmla="*/ 0 w 20370692"/>
              <a:gd name="connsiteY3" fmla="*/ 9529 h 10124181"/>
              <a:gd name="connsiteX0" fmla="*/ 22269391 w 22269391"/>
              <a:gd name="connsiteY0" fmla="*/ 0 h 10137749"/>
              <a:gd name="connsiteX1" fmla="*/ 20370692 w 22269391"/>
              <a:gd name="connsiteY1" fmla="*/ 10137749 h 10137749"/>
              <a:gd name="connsiteX2" fmla="*/ 9595420 w 22269391"/>
              <a:gd name="connsiteY2" fmla="*/ 10137749 h 10137749"/>
              <a:gd name="connsiteX3" fmla="*/ 0 w 22269391"/>
              <a:gd name="connsiteY3" fmla="*/ 23097 h 10137749"/>
              <a:gd name="connsiteX0" fmla="*/ 22269391 w 22269391"/>
              <a:gd name="connsiteY0" fmla="*/ 0 h 10151317"/>
              <a:gd name="connsiteX1" fmla="*/ 22231480 w 22269391"/>
              <a:gd name="connsiteY1" fmla="*/ 10151317 h 10151317"/>
              <a:gd name="connsiteX2" fmla="*/ 9595420 w 22269391"/>
              <a:gd name="connsiteY2" fmla="*/ 10137749 h 10151317"/>
              <a:gd name="connsiteX3" fmla="*/ 0 w 22269391"/>
              <a:gd name="connsiteY3" fmla="*/ 23097 h 10151317"/>
              <a:gd name="connsiteX0" fmla="*/ 22269391 w 22269391"/>
              <a:gd name="connsiteY0" fmla="*/ 0 h 10151317"/>
              <a:gd name="connsiteX1" fmla="*/ 22231480 w 22269391"/>
              <a:gd name="connsiteY1" fmla="*/ 10151317 h 10151317"/>
              <a:gd name="connsiteX2" fmla="*/ 12361903 w 22269391"/>
              <a:gd name="connsiteY2" fmla="*/ 10124182 h 10151317"/>
              <a:gd name="connsiteX3" fmla="*/ 0 w 22269391"/>
              <a:gd name="connsiteY3" fmla="*/ 23097 h 10151317"/>
              <a:gd name="connsiteX0" fmla="*/ 12965448 w 12965448"/>
              <a:gd name="connsiteY0" fmla="*/ 0 h 10151317"/>
              <a:gd name="connsiteX1" fmla="*/ 12927537 w 12965448"/>
              <a:gd name="connsiteY1" fmla="*/ 10151317 h 10151317"/>
              <a:gd name="connsiteX2" fmla="*/ 3057960 w 12965448"/>
              <a:gd name="connsiteY2" fmla="*/ 10124182 h 10151317"/>
              <a:gd name="connsiteX3" fmla="*/ 0 w 12965448"/>
              <a:gd name="connsiteY3" fmla="*/ 9528 h 10151317"/>
              <a:gd name="connsiteX0" fmla="*/ 12965448 w 12965448"/>
              <a:gd name="connsiteY0" fmla="*/ 0 h 10151317"/>
              <a:gd name="connsiteX1" fmla="*/ 12927537 w 12965448"/>
              <a:gd name="connsiteY1" fmla="*/ 10151317 h 10151317"/>
              <a:gd name="connsiteX2" fmla="*/ 3057960 w 12965448"/>
              <a:gd name="connsiteY2" fmla="*/ 10124182 h 10151317"/>
              <a:gd name="connsiteX3" fmla="*/ 0 w 12965448"/>
              <a:gd name="connsiteY3" fmla="*/ 9528 h 10151317"/>
              <a:gd name="connsiteX0" fmla="*/ 12965448 w 12970977"/>
              <a:gd name="connsiteY0" fmla="*/ 0 h 10124181"/>
              <a:gd name="connsiteX1" fmla="*/ 12967555 w 12970977"/>
              <a:gd name="connsiteY1" fmla="*/ 10099831 h 10124181"/>
              <a:gd name="connsiteX2" fmla="*/ 3057960 w 12970977"/>
              <a:gd name="connsiteY2" fmla="*/ 10124182 h 10124181"/>
              <a:gd name="connsiteX3" fmla="*/ 0 w 12970977"/>
              <a:gd name="connsiteY3" fmla="*/ 9528 h 10124181"/>
              <a:gd name="connsiteX0" fmla="*/ 12965448 w 12965448"/>
              <a:gd name="connsiteY0" fmla="*/ 0 h 10124182"/>
              <a:gd name="connsiteX1" fmla="*/ 12960886 w 12965448"/>
              <a:gd name="connsiteY1" fmla="*/ 10118554 h 10124182"/>
              <a:gd name="connsiteX2" fmla="*/ 3057960 w 12965448"/>
              <a:gd name="connsiteY2" fmla="*/ 10124182 h 10124182"/>
              <a:gd name="connsiteX3" fmla="*/ 0 w 12965448"/>
              <a:gd name="connsiteY3" fmla="*/ 9528 h 10124182"/>
              <a:gd name="connsiteX0" fmla="*/ 12965448 w 12965448"/>
              <a:gd name="connsiteY0" fmla="*/ 0 h 10124182"/>
              <a:gd name="connsiteX1" fmla="*/ 12580728 w 12965448"/>
              <a:gd name="connsiteY1" fmla="*/ 10038985 h 10124182"/>
              <a:gd name="connsiteX2" fmla="*/ 3057960 w 12965448"/>
              <a:gd name="connsiteY2" fmla="*/ 10124182 h 10124182"/>
              <a:gd name="connsiteX3" fmla="*/ 0 w 12965448"/>
              <a:gd name="connsiteY3" fmla="*/ 9528 h 10124182"/>
              <a:gd name="connsiteX0" fmla="*/ 12965448 w 12977090"/>
              <a:gd name="connsiteY0" fmla="*/ 0 h 10124182"/>
              <a:gd name="connsiteX1" fmla="*/ 12974226 w 12977090"/>
              <a:gd name="connsiteY1" fmla="*/ 10118555 h 10124182"/>
              <a:gd name="connsiteX2" fmla="*/ 3057960 w 12977090"/>
              <a:gd name="connsiteY2" fmla="*/ 10124182 h 10124182"/>
              <a:gd name="connsiteX3" fmla="*/ 0 w 12977090"/>
              <a:gd name="connsiteY3" fmla="*/ 9528 h 1012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7090" h="10124182">
                <a:moveTo>
                  <a:pt x="12965448" y="0"/>
                </a:moveTo>
                <a:cubicBezTo>
                  <a:pt x="12952811" y="3383772"/>
                  <a:pt x="12986864" y="6734784"/>
                  <a:pt x="12974226" y="10118555"/>
                </a:cubicBezTo>
                <a:lnTo>
                  <a:pt x="3057960" y="10124182"/>
                </a:lnTo>
                <a:lnTo>
                  <a:pt x="0" y="9528"/>
                </a:lnTo>
              </a:path>
            </a:pathLst>
          </a:custGeom>
          <a:gradFill flip="none" rotWithShape="1">
            <a:gsLst>
              <a:gs pos="0">
                <a:srgbClr val="4ABDBC"/>
              </a:gs>
              <a:gs pos="100000">
                <a:srgbClr val="354C6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D59B04-F097-4D77-8F9F-4CD7B70E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16" y="6170734"/>
            <a:ext cx="1338583" cy="367855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88C5038-96DD-45E4-8A19-0D46F58418B7}"/>
              </a:ext>
            </a:extLst>
          </p:cNvPr>
          <p:cNvCxnSpPr>
            <a:cxnSpLocks/>
          </p:cNvCxnSpPr>
          <p:nvPr/>
        </p:nvCxnSpPr>
        <p:spPr>
          <a:xfrm>
            <a:off x="657684" y="6483084"/>
            <a:ext cx="1828804" cy="0"/>
          </a:xfrm>
          <a:prstGeom prst="line">
            <a:avLst/>
          </a:prstGeom>
          <a:ln>
            <a:solidFill>
              <a:srgbClr val="4AB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A7CC941-1868-45C8-8434-6895B97190E5}"/>
              </a:ext>
            </a:extLst>
          </p:cNvPr>
          <p:cNvSpPr/>
          <p:nvPr/>
        </p:nvSpPr>
        <p:spPr>
          <a:xfrm>
            <a:off x="12190339" y="-850901"/>
            <a:ext cx="1714841" cy="374807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27E12D2-4A8D-425E-8EA4-4A5D1262E5BE}"/>
              </a:ext>
            </a:extLst>
          </p:cNvPr>
          <p:cNvSpPr/>
          <p:nvPr/>
        </p:nvSpPr>
        <p:spPr>
          <a:xfrm rot="16200000">
            <a:off x="10490749" y="-1923761"/>
            <a:ext cx="1136989" cy="268923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03C5B1F6-F62C-4F55-A29F-9E3EAA286F09}"/>
              </a:ext>
            </a:extLst>
          </p:cNvPr>
          <p:cNvSpPr/>
          <p:nvPr/>
        </p:nvSpPr>
        <p:spPr>
          <a:xfrm rot="2700000">
            <a:off x="-163538" y="-384313"/>
            <a:ext cx="1653672" cy="1653672"/>
          </a:xfrm>
          <a:prstGeom prst="roundRect">
            <a:avLst/>
          </a:prstGeom>
          <a:solidFill>
            <a:srgbClr val="435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8352AC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7D5C73A-1C79-473D-ABF0-82DA84CE9A5A}"/>
              </a:ext>
            </a:extLst>
          </p:cNvPr>
          <p:cNvSpPr/>
          <p:nvPr/>
        </p:nvSpPr>
        <p:spPr>
          <a:xfrm>
            <a:off x="-1724696" y="-850901"/>
            <a:ext cx="1714841" cy="374807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&lt;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445BA98-2D26-419B-A349-4B953D6044BD}"/>
              </a:ext>
            </a:extLst>
          </p:cNvPr>
          <p:cNvSpPr/>
          <p:nvPr/>
        </p:nvSpPr>
        <p:spPr>
          <a:xfrm rot="16200000">
            <a:off x="-265062" y="-1923761"/>
            <a:ext cx="1136989" cy="268923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EF7C3FC1-B7BA-A04B-99DB-DA186B99D3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93441" y="104465"/>
            <a:ext cx="1000613" cy="100061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57CD9CF-53E9-495B-8F86-810BB352D95F}"/>
              </a:ext>
            </a:extLst>
          </p:cNvPr>
          <p:cNvSpPr/>
          <p:nvPr/>
        </p:nvSpPr>
        <p:spPr>
          <a:xfrm>
            <a:off x="387607" y="1722943"/>
            <a:ext cx="6873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354C6D"/>
                </a:solidFill>
                <a:latin typeface="Montserrat" panose="00000500000000000000" pitchFamily="50" charset="0"/>
                <a:ea typeface="+mj-ea"/>
                <a:cs typeface="+mj-cs"/>
              </a:rPr>
              <a:t>Vous avez également la possibilité d’ajouter une pièce jointe ou un commentaire à votre demande d’absence avant de la valider.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DD30B6CA-712F-4CE6-84F5-1CE6CD4C8348}"/>
              </a:ext>
            </a:extLst>
          </p:cNvPr>
          <p:cNvCxnSpPr>
            <a:cxnSpLocks/>
          </p:cNvCxnSpPr>
          <p:nvPr/>
        </p:nvCxnSpPr>
        <p:spPr>
          <a:xfrm>
            <a:off x="421240" y="1598702"/>
            <a:ext cx="8607296" cy="0"/>
          </a:xfrm>
          <a:prstGeom prst="line">
            <a:avLst/>
          </a:prstGeom>
          <a:ln>
            <a:solidFill>
              <a:srgbClr val="4ABD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re 1">
            <a:extLst>
              <a:ext uri="{FF2B5EF4-FFF2-40B4-BE49-F238E27FC236}">
                <a16:creationId xmlns:a16="http://schemas.microsoft.com/office/drawing/2014/main" id="{7B197C9C-B34B-4396-8019-7D0A54196248}"/>
              </a:ext>
            </a:extLst>
          </p:cNvPr>
          <p:cNvSpPr txBox="1">
            <a:spLocks/>
          </p:cNvSpPr>
          <p:nvPr/>
        </p:nvSpPr>
        <p:spPr>
          <a:xfrm>
            <a:off x="1648048" y="900731"/>
            <a:ext cx="3187260" cy="590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2400" dirty="0">
                <a:solidFill>
                  <a:srgbClr val="354C6D"/>
                </a:solidFill>
                <a:latin typeface="Montserrat" panose="00000500000000000000" pitchFamily="50" charset="0"/>
              </a:rPr>
              <a:t>Faire une demande d’absence</a:t>
            </a:r>
            <a:endParaRPr lang="fr-FR" sz="400" dirty="0">
              <a:solidFill>
                <a:srgbClr val="354C6D"/>
              </a:solidFill>
              <a:latin typeface="Montserrat" panose="00000500000000000000" pitchFamily="50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B840BB7-4F30-49B0-BB40-39ACA8DD7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04" y="2757370"/>
            <a:ext cx="11804393" cy="174086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7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3">
            <a:extLst>
              <a:ext uri="{FF2B5EF4-FFF2-40B4-BE49-F238E27FC236}">
                <a16:creationId xmlns:a16="http://schemas.microsoft.com/office/drawing/2014/main" id="{F7DDB530-F434-4E01-8373-7CFCBCEA3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Freeform 19">
            <a:extLst>
              <a:ext uri="{FF2B5EF4-FFF2-40B4-BE49-F238E27FC236}">
                <a16:creationId xmlns:a16="http://schemas.microsoft.com/office/drawing/2014/main" id="{3D1B1643-0956-4C5C-9908-52626B78BA8A}"/>
              </a:ext>
            </a:extLst>
          </p:cNvPr>
          <p:cNvSpPr/>
          <p:nvPr/>
        </p:nvSpPr>
        <p:spPr>
          <a:xfrm>
            <a:off x="5286375" y="0"/>
            <a:ext cx="6977843" cy="6867601"/>
          </a:xfrm>
          <a:custGeom>
            <a:avLst/>
            <a:gdLst>
              <a:gd name="connsiteX0" fmla="*/ 0 w 14325599"/>
              <a:gd name="connsiteY0" fmla="*/ 0 h 10287000"/>
              <a:gd name="connsiteX1" fmla="*/ 4038600 w 14325599"/>
              <a:gd name="connsiteY1" fmla="*/ 0 h 10287000"/>
              <a:gd name="connsiteX2" fmla="*/ 14325599 w 14325599"/>
              <a:gd name="connsiteY2" fmla="*/ 10287000 h 10287000"/>
              <a:gd name="connsiteX3" fmla="*/ 3550327 w 14325599"/>
              <a:gd name="connsiteY3" fmla="*/ 10287000 h 10287000"/>
              <a:gd name="connsiteX4" fmla="*/ 0 w 14325599"/>
              <a:gd name="connsiteY4" fmla="*/ 6736674 h 10287000"/>
              <a:gd name="connsiteX0" fmla="*/ 5417695 w 19743294"/>
              <a:gd name="connsiteY0" fmla="*/ 0 h 10287000"/>
              <a:gd name="connsiteX1" fmla="*/ 9456295 w 19743294"/>
              <a:gd name="connsiteY1" fmla="*/ 0 h 10287000"/>
              <a:gd name="connsiteX2" fmla="*/ 19743294 w 19743294"/>
              <a:gd name="connsiteY2" fmla="*/ 10287000 h 10287000"/>
              <a:gd name="connsiteX3" fmla="*/ 8968022 w 19743294"/>
              <a:gd name="connsiteY3" fmla="*/ 10287000 h 10287000"/>
              <a:gd name="connsiteX4" fmla="*/ 0 w 19743294"/>
              <a:gd name="connsiteY4" fmla="*/ 767848 h 10287000"/>
              <a:gd name="connsiteX5" fmla="*/ 5417695 w 19743294"/>
              <a:gd name="connsiteY5" fmla="*/ 0 h 10287000"/>
              <a:gd name="connsiteX0" fmla="*/ 0 w 19743294"/>
              <a:gd name="connsiteY0" fmla="*/ 1676765 h 11195917"/>
              <a:gd name="connsiteX1" fmla="*/ 9456295 w 19743294"/>
              <a:gd name="connsiteY1" fmla="*/ 908917 h 11195917"/>
              <a:gd name="connsiteX2" fmla="*/ 19743294 w 19743294"/>
              <a:gd name="connsiteY2" fmla="*/ 11195917 h 11195917"/>
              <a:gd name="connsiteX3" fmla="*/ 8968022 w 19743294"/>
              <a:gd name="connsiteY3" fmla="*/ 11195917 h 11195917"/>
              <a:gd name="connsiteX4" fmla="*/ 0 w 19743294"/>
              <a:gd name="connsiteY4" fmla="*/ 1676765 h 11195917"/>
              <a:gd name="connsiteX0" fmla="*/ 9293270 w 19580269"/>
              <a:gd name="connsiteY0" fmla="*/ 0 h 10287000"/>
              <a:gd name="connsiteX1" fmla="*/ 19580269 w 19580269"/>
              <a:gd name="connsiteY1" fmla="*/ 10287000 h 10287000"/>
              <a:gd name="connsiteX2" fmla="*/ 8804997 w 19580269"/>
              <a:gd name="connsiteY2" fmla="*/ 10287000 h 10287000"/>
              <a:gd name="connsiteX3" fmla="*/ 0 w 19580269"/>
              <a:gd name="connsiteY3" fmla="*/ 904634 h 10287000"/>
              <a:gd name="connsiteX0" fmla="*/ 10083693 w 20370692"/>
              <a:gd name="connsiteY0" fmla="*/ 0 h 10287000"/>
              <a:gd name="connsiteX1" fmla="*/ 20370692 w 20370692"/>
              <a:gd name="connsiteY1" fmla="*/ 10287000 h 10287000"/>
              <a:gd name="connsiteX2" fmla="*/ 9595420 w 20370692"/>
              <a:gd name="connsiteY2" fmla="*/ 10287000 h 10287000"/>
              <a:gd name="connsiteX3" fmla="*/ 0 w 20370692"/>
              <a:gd name="connsiteY3" fmla="*/ 172348 h 10287000"/>
              <a:gd name="connsiteX0" fmla="*/ 10314234 w 20370692"/>
              <a:gd name="connsiteY0" fmla="*/ 71880 h 10114652"/>
              <a:gd name="connsiteX1" fmla="*/ 20370692 w 20370692"/>
              <a:gd name="connsiteY1" fmla="*/ 10114652 h 10114652"/>
              <a:gd name="connsiteX2" fmla="*/ 9595420 w 20370692"/>
              <a:gd name="connsiteY2" fmla="*/ 10114652 h 10114652"/>
              <a:gd name="connsiteX3" fmla="*/ 0 w 20370692"/>
              <a:gd name="connsiteY3" fmla="*/ 0 h 10114652"/>
              <a:gd name="connsiteX0" fmla="*/ 10314235 w 20370692"/>
              <a:gd name="connsiteY0" fmla="*/ 0 h 10124181"/>
              <a:gd name="connsiteX1" fmla="*/ 20370692 w 20370692"/>
              <a:gd name="connsiteY1" fmla="*/ 10124181 h 10124181"/>
              <a:gd name="connsiteX2" fmla="*/ 9595420 w 20370692"/>
              <a:gd name="connsiteY2" fmla="*/ 10124181 h 10124181"/>
              <a:gd name="connsiteX3" fmla="*/ 0 w 20370692"/>
              <a:gd name="connsiteY3" fmla="*/ 9529 h 10124181"/>
              <a:gd name="connsiteX0" fmla="*/ 22269391 w 22269391"/>
              <a:gd name="connsiteY0" fmla="*/ 0 h 10137749"/>
              <a:gd name="connsiteX1" fmla="*/ 20370692 w 22269391"/>
              <a:gd name="connsiteY1" fmla="*/ 10137749 h 10137749"/>
              <a:gd name="connsiteX2" fmla="*/ 9595420 w 22269391"/>
              <a:gd name="connsiteY2" fmla="*/ 10137749 h 10137749"/>
              <a:gd name="connsiteX3" fmla="*/ 0 w 22269391"/>
              <a:gd name="connsiteY3" fmla="*/ 23097 h 10137749"/>
              <a:gd name="connsiteX0" fmla="*/ 22269391 w 22269391"/>
              <a:gd name="connsiteY0" fmla="*/ 0 h 10151317"/>
              <a:gd name="connsiteX1" fmla="*/ 22231480 w 22269391"/>
              <a:gd name="connsiteY1" fmla="*/ 10151317 h 10151317"/>
              <a:gd name="connsiteX2" fmla="*/ 9595420 w 22269391"/>
              <a:gd name="connsiteY2" fmla="*/ 10137749 h 10151317"/>
              <a:gd name="connsiteX3" fmla="*/ 0 w 22269391"/>
              <a:gd name="connsiteY3" fmla="*/ 23097 h 10151317"/>
              <a:gd name="connsiteX0" fmla="*/ 22269391 w 22269391"/>
              <a:gd name="connsiteY0" fmla="*/ 0 h 10151317"/>
              <a:gd name="connsiteX1" fmla="*/ 22231480 w 22269391"/>
              <a:gd name="connsiteY1" fmla="*/ 10151317 h 10151317"/>
              <a:gd name="connsiteX2" fmla="*/ 12361903 w 22269391"/>
              <a:gd name="connsiteY2" fmla="*/ 10124182 h 10151317"/>
              <a:gd name="connsiteX3" fmla="*/ 0 w 22269391"/>
              <a:gd name="connsiteY3" fmla="*/ 23097 h 10151317"/>
              <a:gd name="connsiteX0" fmla="*/ 12965448 w 12965448"/>
              <a:gd name="connsiteY0" fmla="*/ 0 h 10151317"/>
              <a:gd name="connsiteX1" fmla="*/ 12927537 w 12965448"/>
              <a:gd name="connsiteY1" fmla="*/ 10151317 h 10151317"/>
              <a:gd name="connsiteX2" fmla="*/ 3057960 w 12965448"/>
              <a:gd name="connsiteY2" fmla="*/ 10124182 h 10151317"/>
              <a:gd name="connsiteX3" fmla="*/ 0 w 12965448"/>
              <a:gd name="connsiteY3" fmla="*/ 9528 h 10151317"/>
              <a:gd name="connsiteX0" fmla="*/ 12965448 w 12965448"/>
              <a:gd name="connsiteY0" fmla="*/ 0 h 10151317"/>
              <a:gd name="connsiteX1" fmla="*/ 12927537 w 12965448"/>
              <a:gd name="connsiteY1" fmla="*/ 10151317 h 10151317"/>
              <a:gd name="connsiteX2" fmla="*/ 3057960 w 12965448"/>
              <a:gd name="connsiteY2" fmla="*/ 10124182 h 10151317"/>
              <a:gd name="connsiteX3" fmla="*/ 0 w 12965448"/>
              <a:gd name="connsiteY3" fmla="*/ 9528 h 10151317"/>
              <a:gd name="connsiteX0" fmla="*/ 12965448 w 12970977"/>
              <a:gd name="connsiteY0" fmla="*/ 0 h 10124181"/>
              <a:gd name="connsiteX1" fmla="*/ 12967555 w 12970977"/>
              <a:gd name="connsiteY1" fmla="*/ 10099831 h 10124181"/>
              <a:gd name="connsiteX2" fmla="*/ 3057960 w 12970977"/>
              <a:gd name="connsiteY2" fmla="*/ 10124182 h 10124181"/>
              <a:gd name="connsiteX3" fmla="*/ 0 w 12970977"/>
              <a:gd name="connsiteY3" fmla="*/ 9528 h 10124181"/>
              <a:gd name="connsiteX0" fmla="*/ 12965448 w 12965448"/>
              <a:gd name="connsiteY0" fmla="*/ 0 h 10124182"/>
              <a:gd name="connsiteX1" fmla="*/ 12960886 w 12965448"/>
              <a:gd name="connsiteY1" fmla="*/ 10118554 h 10124182"/>
              <a:gd name="connsiteX2" fmla="*/ 3057960 w 12965448"/>
              <a:gd name="connsiteY2" fmla="*/ 10124182 h 10124182"/>
              <a:gd name="connsiteX3" fmla="*/ 0 w 12965448"/>
              <a:gd name="connsiteY3" fmla="*/ 9528 h 10124182"/>
              <a:gd name="connsiteX0" fmla="*/ 12965448 w 12965448"/>
              <a:gd name="connsiteY0" fmla="*/ 0 h 10124182"/>
              <a:gd name="connsiteX1" fmla="*/ 12580728 w 12965448"/>
              <a:gd name="connsiteY1" fmla="*/ 10038985 h 10124182"/>
              <a:gd name="connsiteX2" fmla="*/ 3057960 w 12965448"/>
              <a:gd name="connsiteY2" fmla="*/ 10124182 h 10124182"/>
              <a:gd name="connsiteX3" fmla="*/ 0 w 12965448"/>
              <a:gd name="connsiteY3" fmla="*/ 9528 h 10124182"/>
              <a:gd name="connsiteX0" fmla="*/ 12965448 w 12977090"/>
              <a:gd name="connsiteY0" fmla="*/ 0 h 10124182"/>
              <a:gd name="connsiteX1" fmla="*/ 12974226 w 12977090"/>
              <a:gd name="connsiteY1" fmla="*/ 10118555 h 10124182"/>
              <a:gd name="connsiteX2" fmla="*/ 3057960 w 12977090"/>
              <a:gd name="connsiteY2" fmla="*/ 10124182 h 10124182"/>
              <a:gd name="connsiteX3" fmla="*/ 0 w 12977090"/>
              <a:gd name="connsiteY3" fmla="*/ 9528 h 1012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77090" h="10124182">
                <a:moveTo>
                  <a:pt x="12965448" y="0"/>
                </a:moveTo>
                <a:cubicBezTo>
                  <a:pt x="12952811" y="3383772"/>
                  <a:pt x="12986864" y="6734784"/>
                  <a:pt x="12974226" y="10118555"/>
                </a:cubicBezTo>
                <a:lnTo>
                  <a:pt x="3057960" y="10124182"/>
                </a:lnTo>
                <a:lnTo>
                  <a:pt x="0" y="9528"/>
                </a:lnTo>
              </a:path>
            </a:pathLst>
          </a:custGeom>
          <a:gradFill flip="none" rotWithShape="1">
            <a:gsLst>
              <a:gs pos="0">
                <a:srgbClr val="4ABDBC"/>
              </a:gs>
              <a:gs pos="100000">
                <a:srgbClr val="354C6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9BACF44-43EF-4D8F-974B-8660E96ADBD3}"/>
              </a:ext>
            </a:extLst>
          </p:cNvPr>
          <p:cNvSpPr txBox="1">
            <a:spLocks/>
          </p:cNvSpPr>
          <p:nvPr/>
        </p:nvSpPr>
        <p:spPr>
          <a:xfrm>
            <a:off x="7305002" y="2021129"/>
            <a:ext cx="3964711" cy="18060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14400" dirty="0">
                <a:solidFill>
                  <a:schemeClr val="bg1"/>
                </a:solidFill>
                <a:latin typeface="Montserrat" panose="00000500000000000000" pitchFamily="50" charset="0"/>
              </a:rPr>
              <a:t>Merci d’avoir visionné ce tutoriel</a:t>
            </a:r>
            <a:endParaRPr lang="fr-FR" sz="2800" dirty="0">
              <a:solidFill>
                <a:schemeClr val="bg1"/>
              </a:solidFill>
              <a:latin typeface="Montserrat" panose="00000500000000000000" pitchFamily="50" charset="0"/>
            </a:endParaRPr>
          </a:p>
        </p:txBody>
      </p:sp>
      <p:pic>
        <p:nvPicPr>
          <p:cNvPr id="7" name="Image 6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B72650CA-3DFC-449F-8621-221AF7E9E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97" y="4943250"/>
            <a:ext cx="2575074" cy="1206186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DE7E4BD6-57A8-4ED2-8AF1-10C07DE96399}"/>
              </a:ext>
            </a:extLst>
          </p:cNvPr>
          <p:cNvSpPr txBox="1">
            <a:spLocks/>
          </p:cNvSpPr>
          <p:nvPr/>
        </p:nvSpPr>
        <p:spPr>
          <a:xfrm>
            <a:off x="8404511" y="6012372"/>
            <a:ext cx="1765695" cy="3275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r-FR" sz="1100" dirty="0">
                <a:solidFill>
                  <a:schemeClr val="bg1">
                    <a:lumMod val="95000"/>
                  </a:schemeClr>
                </a:solidFill>
                <a:latin typeface="Montserrat" panose="00000500000000000000" pitchFamily="50" charset="0"/>
              </a:rPr>
              <a:t>www.e2time.com</a:t>
            </a:r>
            <a:endParaRPr lang="fr-FR" sz="100" dirty="0">
              <a:solidFill>
                <a:schemeClr val="bg1">
                  <a:lumMod val="95000"/>
                </a:schemeClr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1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87472DCF4CD746BA44952E51991D5E" ma:contentTypeVersion="3" ma:contentTypeDescription="Crée un document." ma:contentTypeScope="" ma:versionID="44386918f8ca7bc3d1ad036ca05d038a">
  <xsd:schema xmlns:xsd="http://www.w3.org/2001/XMLSchema" xmlns:xs="http://www.w3.org/2001/XMLSchema" xmlns:p="http://schemas.microsoft.com/office/2006/metadata/properties" xmlns:ns2="45bb4f14-f93e-4b25-90e3-351a93697f9e" targetNamespace="http://schemas.microsoft.com/office/2006/metadata/properties" ma:root="true" ma:fieldsID="fdbe5ea7860183c4ee38208f2cce81cb" ns2:_="">
    <xsd:import namespace="45bb4f14-f93e-4b25-90e3-351a93697f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bb4f14-f93e-4b25-90e3-351a93697f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79BE5E-2AF8-409C-BE50-4A219D9B6A5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D32390-5119-4EDF-A684-1756B20D65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8C683A-BE69-4F61-AD4A-AB96CA0287C8}"/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142</Words>
  <Application>Microsoft Office PowerPoint</Application>
  <PresentationFormat>Grand écran</PresentationFormat>
  <Paragraphs>23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Calibri</vt:lpstr>
      <vt:lpstr>Arial</vt:lpstr>
      <vt:lpstr>Calibri Light</vt:lpstr>
      <vt:lpstr>Montserrat</vt:lpstr>
      <vt:lpstr>Thème Office</vt:lpstr>
      <vt:lpstr>Utilisateur : comment faire une demande d’absence sur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pointer avec</dc:title>
  <dc:creator>Jean-Yves PIERRE-GEROME</dc:creator>
  <cp:lastModifiedBy>Cynthia AMELOT</cp:lastModifiedBy>
  <cp:revision>106</cp:revision>
  <dcterms:created xsi:type="dcterms:W3CDTF">2019-12-23T09:11:39Z</dcterms:created>
  <dcterms:modified xsi:type="dcterms:W3CDTF">2022-02-01T14:15:08Z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0x0101005087472DCF4CD746BA44952E51991D5E</vt:lpwstr>
  </property>
</Properties>
</file>